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8"/>
  </p:notesMasterIdLst>
  <p:sldIdLst>
    <p:sldId id="256" r:id="rId5"/>
    <p:sldId id="275" r:id="rId6"/>
    <p:sldId id="301" r:id="rId7"/>
    <p:sldId id="321" r:id="rId8"/>
    <p:sldId id="353" r:id="rId9"/>
    <p:sldId id="358" r:id="rId10"/>
    <p:sldId id="359" r:id="rId11"/>
    <p:sldId id="348" r:id="rId12"/>
    <p:sldId id="347" r:id="rId13"/>
    <p:sldId id="339" r:id="rId14"/>
    <p:sldId id="356" r:id="rId15"/>
    <p:sldId id="354" r:id="rId16"/>
    <p:sldId id="363" r:id="rId17"/>
    <p:sldId id="361" r:id="rId18"/>
    <p:sldId id="362" r:id="rId19"/>
    <p:sldId id="345" r:id="rId20"/>
    <p:sldId id="355" r:id="rId21"/>
    <p:sldId id="336" r:id="rId22"/>
    <p:sldId id="350" r:id="rId23"/>
    <p:sldId id="360" r:id="rId24"/>
    <p:sldId id="314" r:id="rId25"/>
    <p:sldId id="343" r:id="rId26"/>
    <p:sldId id="326" r:id="rId27"/>
    <p:sldId id="340" r:id="rId28"/>
    <p:sldId id="346" r:id="rId29"/>
    <p:sldId id="310" r:id="rId30"/>
    <p:sldId id="311" r:id="rId31"/>
    <p:sldId id="312" r:id="rId32"/>
    <p:sldId id="313" r:id="rId33"/>
    <p:sldId id="269" r:id="rId34"/>
    <p:sldId id="270" r:id="rId35"/>
    <p:sldId id="271" r:id="rId36"/>
    <p:sldId id="27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 Matter" id="{6676F853-BA14-47E1-B53B-B843A96E2A79}">
          <p14:sldIdLst>
            <p14:sldId id="256"/>
            <p14:sldId id="275"/>
            <p14:sldId id="301"/>
          </p14:sldIdLst>
        </p14:section>
        <p14:section name="VDR1 Recap" id="{88294E19-6904-47AA-B184-F0E27FC1FB4C}">
          <p14:sldIdLst>
            <p14:sldId id="321"/>
            <p14:sldId id="353"/>
            <p14:sldId id="358"/>
            <p14:sldId id="359"/>
            <p14:sldId id="348"/>
            <p14:sldId id="347"/>
            <p14:sldId id="339"/>
            <p14:sldId id="356"/>
            <p14:sldId id="354"/>
            <p14:sldId id="363"/>
            <p14:sldId id="361"/>
            <p14:sldId id="362"/>
            <p14:sldId id="345"/>
            <p14:sldId id="355"/>
            <p14:sldId id="336"/>
            <p14:sldId id="350"/>
            <p14:sldId id="360"/>
            <p14:sldId id="314"/>
            <p14:sldId id="343"/>
            <p14:sldId id="326"/>
            <p14:sldId id="340"/>
            <p14:sldId id="346"/>
          </p14:sldIdLst>
        </p14:section>
        <p14:section name="Targets and Metrics" id="{594134FA-6541-478F-81F4-4819FAFC2B01}">
          <p14:sldIdLst/>
        </p14:section>
        <p14:section name="Concept Generation" id="{E4B8E745-0395-43DB-9A1B-E2A75982749D}">
          <p14:sldIdLst/>
        </p14:section>
        <p14:section name="Concept Selection" id="{2B966588-F635-4830-93A5-E90953343356}">
          <p14:sldIdLst/>
        </p14:section>
        <p14:section name="Additional Work" id="{EC2C6BDD-BD3A-4FC3-873B-18FD703A527D}">
          <p14:sldIdLst>
            <p14:sldId id="310"/>
          </p14:sldIdLst>
        </p14:section>
        <p14:section name="Future Work" id="{F3198D1C-E54A-4C14-ABA5-CCB96457FE92}">
          <p14:sldIdLst/>
        </p14:section>
        <p14:section name="Back Matter" id="{BF741B3B-3274-4168-B6BA-9EE9337FD489}">
          <p14:sldIdLst>
            <p14:sldId id="311"/>
            <p14:sldId id="312"/>
            <p14:sldId id="313"/>
          </p14:sldIdLst>
        </p14:section>
        <p14:section name="Back Matter" id="{3B477371-1A9E-4F72-87A4-6BB6BC7C18B6}">
          <p14:sldIdLst>
            <p14:sldId id="269"/>
            <p14:sldId id="270"/>
            <p14:sldId id="271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F72BF6-43C8-4A3D-1FBF-BC0E3D8D7BBB}" name="Shayne McConomy" initials="SM" userId="31630114bf935ded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D233"/>
    <a:srgbClr val="236192"/>
    <a:srgbClr val="404040"/>
    <a:srgbClr val="EE2737"/>
    <a:srgbClr val="00BBDC"/>
    <a:srgbClr val="BFBFBF"/>
    <a:srgbClr val="BFE3CF"/>
    <a:srgbClr val="4D0010"/>
    <a:srgbClr val="4072C4"/>
    <a:srgbClr val="23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45B04F-378F-4CA7-99DF-5CEA20652042}" v="30" dt="2023-02-21T07:09:09.497"/>
    <p1510:client id="{75567F8D-A84C-4380-A6A7-7DCE1A519059}" v="28" dt="2023-02-21T06:34:50.435"/>
    <p1510:client id="{7751AFD3-0350-4B45-9800-EF519A137274}" v="46" dt="2023-02-21T05:28:31.069"/>
    <p1510:client id="{A1E58035-FCDD-4DE5-84A4-2321AC999D07}" v="552" dt="2023-02-21T05:11:38.0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61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D28CFA-538B-48C8-8BAF-076AFAA735B5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0D50136-792F-4BEF-895C-799A257434F0}">
      <dgm:prSet phldrT="[Text]"/>
      <dgm:spPr>
        <a:solidFill>
          <a:srgbClr val="236192"/>
        </a:solidFill>
        <a:ln w="28575"/>
      </dgm:spPr>
      <dgm:t>
        <a:bodyPr/>
        <a:lstStyle/>
        <a:p>
          <a:pPr rtl="0"/>
          <a:r>
            <a:rPr lang="en-US" dirty="0">
              <a:solidFill>
                <a:schemeClr val="tx1"/>
              </a:solidFill>
              <a:latin typeface="Arial"/>
              <a:cs typeface="Times New Roman"/>
            </a:rPr>
            <a:t>Assumption 1</a:t>
          </a:r>
        </a:p>
      </dgm:t>
    </dgm:pt>
    <dgm:pt modelId="{4ACBD509-0D8D-424A-840E-D7684C68E8DE}" type="parTrans" cxnId="{06A14C32-6999-473F-9DB8-02854AA2E9A4}">
      <dgm:prSet/>
      <dgm:spPr/>
      <dgm:t>
        <a:bodyPr/>
        <a:lstStyle/>
        <a:p>
          <a:endParaRPr lang="en-US"/>
        </a:p>
      </dgm:t>
    </dgm:pt>
    <dgm:pt modelId="{7311E241-F104-4B59-BC2A-598771B79181}" type="sibTrans" cxnId="{06A14C32-6999-473F-9DB8-02854AA2E9A4}">
      <dgm:prSet/>
      <dgm:spPr/>
      <dgm:t>
        <a:bodyPr/>
        <a:lstStyle/>
        <a:p>
          <a:endParaRPr lang="en-US"/>
        </a:p>
      </dgm:t>
    </dgm:pt>
    <dgm:pt modelId="{7E283E59-A63B-4189-B89D-2714CF5DB37A}">
      <dgm:prSet phldrT="[Text]"/>
      <dgm:spPr>
        <a:solidFill>
          <a:srgbClr val="00BBDC"/>
        </a:solidFill>
        <a:ln w="28575"/>
      </dgm:spPr>
      <dgm:t>
        <a:bodyPr/>
        <a:lstStyle/>
        <a:p>
          <a:pPr rtl="0"/>
          <a:r>
            <a:rPr lang="en-US" dirty="0">
              <a:solidFill>
                <a:schemeClr val="tx1"/>
              </a:solidFill>
              <a:latin typeface="Arial"/>
              <a:cs typeface="Times New Roman"/>
            </a:rPr>
            <a:t>Assumption 2</a:t>
          </a:r>
        </a:p>
      </dgm:t>
    </dgm:pt>
    <dgm:pt modelId="{217FBDBC-AE50-4586-84CB-8648F093796B}" type="parTrans" cxnId="{1E66C960-1C62-45E5-9787-78262F225426}">
      <dgm:prSet/>
      <dgm:spPr/>
      <dgm:t>
        <a:bodyPr/>
        <a:lstStyle/>
        <a:p>
          <a:endParaRPr lang="en-US"/>
        </a:p>
      </dgm:t>
    </dgm:pt>
    <dgm:pt modelId="{3F95051A-F0EF-4A20-8970-A44D73B376A1}" type="sibTrans" cxnId="{1E66C960-1C62-45E5-9787-78262F225426}">
      <dgm:prSet/>
      <dgm:spPr/>
      <dgm:t>
        <a:bodyPr/>
        <a:lstStyle/>
        <a:p>
          <a:endParaRPr lang="en-US"/>
        </a:p>
      </dgm:t>
    </dgm:pt>
    <dgm:pt modelId="{5DCE00EA-0E83-480E-9B7C-E2EB7E0DDAD6}">
      <dgm:prSet phldrT="[Text]"/>
      <dgm:spPr>
        <a:ln w="28575"/>
      </dgm:spPr>
      <dgm:t>
        <a:bodyPr/>
        <a:lstStyle/>
        <a:p>
          <a:pPr rtl="0">
            <a:buNone/>
          </a:pPr>
          <a:r>
            <a:rPr lang="en-US" dirty="0">
              <a:latin typeface="Arial"/>
              <a:cs typeface="Arial"/>
            </a:rPr>
            <a:t>Gravitational force will be far greater than the aerodynamic forces. </a:t>
          </a:r>
          <a:endParaRPr lang="en-US" dirty="0">
            <a:latin typeface="Arial"/>
            <a:cs typeface="Times New Roman"/>
          </a:endParaRPr>
        </a:p>
      </dgm:t>
    </dgm:pt>
    <dgm:pt modelId="{689F8620-BF83-49E2-9C92-5F702F93BDE5}" type="parTrans" cxnId="{BDC48B00-AA7F-4267-8338-E272D4F446AF}">
      <dgm:prSet/>
      <dgm:spPr/>
      <dgm:t>
        <a:bodyPr/>
        <a:lstStyle/>
        <a:p>
          <a:endParaRPr lang="en-US"/>
        </a:p>
      </dgm:t>
    </dgm:pt>
    <dgm:pt modelId="{95140DE8-3CA7-4050-9037-7B67FA54FCDD}" type="sibTrans" cxnId="{BDC48B00-AA7F-4267-8338-E272D4F446AF}">
      <dgm:prSet/>
      <dgm:spPr/>
      <dgm:t>
        <a:bodyPr/>
        <a:lstStyle/>
        <a:p>
          <a:endParaRPr lang="en-US"/>
        </a:p>
      </dgm:t>
    </dgm:pt>
    <dgm:pt modelId="{9984756E-4106-45DA-BC01-80AC727E5158}">
      <dgm:prSet phldrT="[Text]"/>
      <dgm:spPr>
        <a:solidFill>
          <a:srgbClr val="A4D233"/>
        </a:solidFill>
        <a:ln w="28575"/>
      </dgm:spPr>
      <dgm:t>
        <a:bodyPr/>
        <a:lstStyle/>
        <a:p>
          <a:pPr rtl="0"/>
          <a:r>
            <a:rPr lang="en-US" dirty="0">
              <a:solidFill>
                <a:schemeClr val="tx1"/>
              </a:solidFill>
              <a:latin typeface="Arial"/>
              <a:cs typeface="Times New Roman"/>
            </a:rPr>
            <a:t>Assumption 3</a:t>
          </a:r>
        </a:p>
      </dgm:t>
    </dgm:pt>
    <dgm:pt modelId="{C7617E9E-4B3C-48F9-AAC3-2B907DD69FD2}" type="parTrans" cxnId="{D1D20A46-B3A7-44DE-A4AB-B88BB6694CAC}">
      <dgm:prSet/>
      <dgm:spPr/>
      <dgm:t>
        <a:bodyPr/>
        <a:lstStyle/>
        <a:p>
          <a:endParaRPr lang="en-US"/>
        </a:p>
      </dgm:t>
    </dgm:pt>
    <dgm:pt modelId="{FC4CA064-4709-403C-BFAE-F6C9681DAD5E}" type="sibTrans" cxnId="{D1D20A46-B3A7-44DE-A4AB-B88BB6694CAC}">
      <dgm:prSet/>
      <dgm:spPr/>
      <dgm:t>
        <a:bodyPr/>
        <a:lstStyle/>
        <a:p>
          <a:endParaRPr lang="en-US"/>
        </a:p>
      </dgm:t>
    </dgm:pt>
    <dgm:pt modelId="{4BCACEF4-F793-4B06-9B2F-B52E0250D401}">
      <dgm:prSet phldrT="[Text]"/>
      <dgm:spPr>
        <a:ln w="28575"/>
      </dgm:spPr>
      <dgm:t>
        <a:bodyPr/>
        <a:lstStyle/>
        <a:p>
          <a:pPr rtl="0">
            <a:buNone/>
          </a:pPr>
          <a:r>
            <a:rPr lang="en-US" dirty="0">
              <a:latin typeface="Arial"/>
              <a:cs typeface="Times New Roman"/>
            </a:rPr>
            <a:t>No shockwaves will be produced (subsonic and incompressible)</a:t>
          </a:r>
        </a:p>
      </dgm:t>
    </dgm:pt>
    <dgm:pt modelId="{18EFA61B-FA58-4C7A-ADBC-60E7F10706D5}" type="parTrans" cxnId="{E2437CF8-0A06-4535-90C3-EBF4C39B3E88}">
      <dgm:prSet/>
      <dgm:spPr/>
      <dgm:t>
        <a:bodyPr/>
        <a:lstStyle/>
        <a:p>
          <a:endParaRPr lang="en-US"/>
        </a:p>
      </dgm:t>
    </dgm:pt>
    <dgm:pt modelId="{8EA29790-3FA9-4D33-9E11-3EADB21E47C0}" type="sibTrans" cxnId="{E2437CF8-0A06-4535-90C3-EBF4C39B3E88}">
      <dgm:prSet/>
      <dgm:spPr/>
      <dgm:t>
        <a:bodyPr/>
        <a:lstStyle/>
        <a:p>
          <a:endParaRPr lang="en-US"/>
        </a:p>
      </dgm:t>
    </dgm:pt>
    <dgm:pt modelId="{FF36F55D-1E23-4685-BDAC-82D40D1D8E01}">
      <dgm:prSet/>
      <dgm:spPr>
        <a:ln w="28575"/>
      </dgm:spPr>
      <dgm:t>
        <a:bodyPr/>
        <a:lstStyle/>
        <a:p>
          <a:pPr rtl="0">
            <a:buNone/>
          </a:pPr>
          <a:r>
            <a:rPr lang="en-US" dirty="0">
              <a:latin typeface="Arial"/>
              <a:cs typeface="Arial"/>
            </a:rPr>
            <a:t>Model has access to an outside power supply and controls.</a:t>
          </a:r>
          <a:endParaRPr lang="en-US" dirty="0">
            <a:latin typeface="Arial"/>
            <a:cs typeface="Times New Roman"/>
          </a:endParaRPr>
        </a:p>
      </dgm:t>
    </dgm:pt>
    <dgm:pt modelId="{C9AE7ADC-01F0-40DE-BE51-EFCB019AE089}" type="sibTrans" cxnId="{305900CA-1BC8-47C7-BFC0-1DB54F7790C9}">
      <dgm:prSet/>
      <dgm:spPr/>
      <dgm:t>
        <a:bodyPr/>
        <a:lstStyle/>
        <a:p>
          <a:endParaRPr lang="en-US"/>
        </a:p>
      </dgm:t>
    </dgm:pt>
    <dgm:pt modelId="{DABB1E6F-6E3A-448A-86A7-995E019AF9AD}" type="parTrans" cxnId="{305900CA-1BC8-47C7-BFC0-1DB54F7790C9}">
      <dgm:prSet/>
      <dgm:spPr/>
      <dgm:t>
        <a:bodyPr/>
        <a:lstStyle/>
        <a:p>
          <a:endParaRPr lang="en-US"/>
        </a:p>
      </dgm:t>
    </dgm:pt>
    <dgm:pt modelId="{7506AAD1-B0EC-4BB9-AD43-2EEC58C2FF65}" type="pres">
      <dgm:prSet presAssocID="{93D28CFA-538B-48C8-8BAF-076AFAA735B5}" presName="linear" presStyleCnt="0">
        <dgm:presLayoutVars>
          <dgm:dir/>
          <dgm:animLvl val="lvl"/>
          <dgm:resizeHandles val="exact"/>
        </dgm:presLayoutVars>
      </dgm:prSet>
      <dgm:spPr/>
    </dgm:pt>
    <dgm:pt modelId="{2045845B-5BFC-4657-953D-19C307A1B9BC}" type="pres">
      <dgm:prSet presAssocID="{80D50136-792F-4BEF-895C-799A257434F0}" presName="parentLin" presStyleCnt="0"/>
      <dgm:spPr/>
    </dgm:pt>
    <dgm:pt modelId="{A69DCC0C-93D3-4B66-859B-C3C84AB83BED}" type="pres">
      <dgm:prSet presAssocID="{80D50136-792F-4BEF-895C-799A257434F0}" presName="parentLeftMargin" presStyleLbl="node1" presStyleIdx="0" presStyleCnt="3"/>
      <dgm:spPr/>
    </dgm:pt>
    <dgm:pt modelId="{FE83CFFE-2ABE-4CD6-BEFA-CB922F80F021}" type="pres">
      <dgm:prSet presAssocID="{80D50136-792F-4BEF-895C-799A257434F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0E59437-BDC5-444B-988C-EACA9F269E67}" type="pres">
      <dgm:prSet presAssocID="{80D50136-792F-4BEF-895C-799A257434F0}" presName="negativeSpace" presStyleCnt="0"/>
      <dgm:spPr/>
    </dgm:pt>
    <dgm:pt modelId="{7E40F069-AF14-4562-855B-FEECF196CFD2}" type="pres">
      <dgm:prSet presAssocID="{80D50136-792F-4BEF-895C-799A257434F0}" presName="childText" presStyleLbl="conFgAcc1" presStyleIdx="0" presStyleCnt="3">
        <dgm:presLayoutVars>
          <dgm:bulletEnabled val="1"/>
        </dgm:presLayoutVars>
      </dgm:prSet>
      <dgm:spPr/>
    </dgm:pt>
    <dgm:pt modelId="{F43890D2-846D-42A6-862E-5652DCFDD060}" type="pres">
      <dgm:prSet presAssocID="{7311E241-F104-4B59-BC2A-598771B79181}" presName="spaceBetweenRectangles" presStyleCnt="0"/>
      <dgm:spPr/>
    </dgm:pt>
    <dgm:pt modelId="{642FD3D3-A2BF-4633-BCA2-679F38651C35}" type="pres">
      <dgm:prSet presAssocID="{7E283E59-A63B-4189-B89D-2714CF5DB37A}" presName="parentLin" presStyleCnt="0"/>
      <dgm:spPr/>
    </dgm:pt>
    <dgm:pt modelId="{B8979624-1AE4-4038-AA14-118EE83F6DA0}" type="pres">
      <dgm:prSet presAssocID="{7E283E59-A63B-4189-B89D-2714CF5DB37A}" presName="parentLeftMargin" presStyleLbl="node1" presStyleIdx="0" presStyleCnt="3"/>
      <dgm:spPr/>
    </dgm:pt>
    <dgm:pt modelId="{E8FD7EF8-CCEF-417D-B3F4-D8B48D4687CD}" type="pres">
      <dgm:prSet presAssocID="{7E283E59-A63B-4189-B89D-2714CF5DB37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F33DEEA-6BC2-4691-BD42-709EBA6D60CD}" type="pres">
      <dgm:prSet presAssocID="{7E283E59-A63B-4189-B89D-2714CF5DB37A}" presName="negativeSpace" presStyleCnt="0"/>
      <dgm:spPr/>
    </dgm:pt>
    <dgm:pt modelId="{C0FCCAB4-19AA-4375-AB47-1D1ADC4ABE56}" type="pres">
      <dgm:prSet presAssocID="{7E283E59-A63B-4189-B89D-2714CF5DB37A}" presName="childText" presStyleLbl="conFgAcc1" presStyleIdx="1" presStyleCnt="3" custLinFactNeighborX="-48" custLinFactNeighborY="-33598">
        <dgm:presLayoutVars>
          <dgm:bulletEnabled val="1"/>
        </dgm:presLayoutVars>
      </dgm:prSet>
      <dgm:spPr/>
    </dgm:pt>
    <dgm:pt modelId="{E1B4C4EE-E523-4047-86AA-E110D64178FA}" type="pres">
      <dgm:prSet presAssocID="{3F95051A-F0EF-4A20-8970-A44D73B376A1}" presName="spaceBetweenRectangles" presStyleCnt="0"/>
      <dgm:spPr/>
    </dgm:pt>
    <dgm:pt modelId="{371EBA91-B292-4F4E-BDD2-A1C0EA97194D}" type="pres">
      <dgm:prSet presAssocID="{9984756E-4106-45DA-BC01-80AC727E5158}" presName="parentLin" presStyleCnt="0"/>
      <dgm:spPr/>
    </dgm:pt>
    <dgm:pt modelId="{5AFB4116-B133-4314-9BCB-C73BF29D59D4}" type="pres">
      <dgm:prSet presAssocID="{9984756E-4106-45DA-BC01-80AC727E5158}" presName="parentLeftMargin" presStyleLbl="node1" presStyleIdx="1" presStyleCnt="3"/>
      <dgm:spPr/>
    </dgm:pt>
    <dgm:pt modelId="{CC4F394E-8C08-4BC7-8B92-771451DBC72A}" type="pres">
      <dgm:prSet presAssocID="{9984756E-4106-45DA-BC01-80AC727E515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A0A9DCF-EB7A-4423-A4B7-A08394C3298C}" type="pres">
      <dgm:prSet presAssocID="{9984756E-4106-45DA-BC01-80AC727E5158}" presName="negativeSpace" presStyleCnt="0"/>
      <dgm:spPr/>
    </dgm:pt>
    <dgm:pt modelId="{5203427C-DBFF-4084-A6A5-072F1C4AB28F}" type="pres">
      <dgm:prSet presAssocID="{9984756E-4106-45DA-BC01-80AC727E515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DC48B00-AA7F-4267-8338-E272D4F446AF}" srcId="{7E283E59-A63B-4189-B89D-2714CF5DB37A}" destId="{5DCE00EA-0E83-480E-9B7C-E2EB7E0DDAD6}" srcOrd="0" destOrd="0" parTransId="{689F8620-BF83-49E2-9C92-5F702F93BDE5}" sibTransId="{95140DE8-3CA7-4050-9037-7B67FA54FCDD}"/>
    <dgm:cxn modelId="{DA770C05-0C75-43DC-AFCF-BF92EC837552}" type="presOf" srcId="{FF36F55D-1E23-4685-BDAC-82D40D1D8E01}" destId="{7E40F069-AF14-4562-855B-FEECF196CFD2}" srcOrd="0" destOrd="0" presId="urn:microsoft.com/office/officeart/2005/8/layout/list1"/>
    <dgm:cxn modelId="{762D381F-BBCC-48A5-B5FA-EF7DB42C56F9}" type="presOf" srcId="{9984756E-4106-45DA-BC01-80AC727E5158}" destId="{CC4F394E-8C08-4BC7-8B92-771451DBC72A}" srcOrd="1" destOrd="0" presId="urn:microsoft.com/office/officeart/2005/8/layout/list1"/>
    <dgm:cxn modelId="{80541421-5860-46CD-B7AA-104F0C13D47C}" type="presOf" srcId="{4BCACEF4-F793-4B06-9B2F-B52E0250D401}" destId="{5203427C-DBFF-4084-A6A5-072F1C4AB28F}" srcOrd="0" destOrd="0" presId="urn:microsoft.com/office/officeart/2005/8/layout/list1"/>
    <dgm:cxn modelId="{68A7AF2E-972F-4962-A8D1-CAD4D89C1594}" type="presOf" srcId="{7E283E59-A63B-4189-B89D-2714CF5DB37A}" destId="{B8979624-1AE4-4038-AA14-118EE83F6DA0}" srcOrd="0" destOrd="0" presId="urn:microsoft.com/office/officeart/2005/8/layout/list1"/>
    <dgm:cxn modelId="{06A14C32-6999-473F-9DB8-02854AA2E9A4}" srcId="{93D28CFA-538B-48C8-8BAF-076AFAA735B5}" destId="{80D50136-792F-4BEF-895C-799A257434F0}" srcOrd="0" destOrd="0" parTransId="{4ACBD509-0D8D-424A-840E-D7684C68E8DE}" sibTransId="{7311E241-F104-4B59-BC2A-598771B79181}"/>
    <dgm:cxn modelId="{1E66C960-1C62-45E5-9787-78262F225426}" srcId="{93D28CFA-538B-48C8-8BAF-076AFAA735B5}" destId="{7E283E59-A63B-4189-B89D-2714CF5DB37A}" srcOrd="1" destOrd="0" parTransId="{217FBDBC-AE50-4586-84CB-8648F093796B}" sibTransId="{3F95051A-F0EF-4A20-8970-A44D73B376A1}"/>
    <dgm:cxn modelId="{D1D20A46-B3A7-44DE-A4AB-B88BB6694CAC}" srcId="{93D28CFA-538B-48C8-8BAF-076AFAA735B5}" destId="{9984756E-4106-45DA-BC01-80AC727E5158}" srcOrd="2" destOrd="0" parTransId="{C7617E9E-4B3C-48F9-AAC3-2B907DD69FD2}" sibTransId="{FC4CA064-4709-403C-BFAE-F6C9681DAD5E}"/>
    <dgm:cxn modelId="{69F65166-9CAD-47B5-98E8-D6410AA0B15C}" type="presOf" srcId="{7E283E59-A63B-4189-B89D-2714CF5DB37A}" destId="{E8FD7EF8-CCEF-417D-B3F4-D8B48D4687CD}" srcOrd="1" destOrd="0" presId="urn:microsoft.com/office/officeart/2005/8/layout/list1"/>
    <dgm:cxn modelId="{9435004D-D787-4A5E-8831-5606365775D8}" type="presOf" srcId="{80D50136-792F-4BEF-895C-799A257434F0}" destId="{FE83CFFE-2ABE-4CD6-BEFA-CB922F80F021}" srcOrd="1" destOrd="0" presId="urn:microsoft.com/office/officeart/2005/8/layout/list1"/>
    <dgm:cxn modelId="{2791568F-8F53-4CE2-B55A-0A324831F0F6}" type="presOf" srcId="{93D28CFA-538B-48C8-8BAF-076AFAA735B5}" destId="{7506AAD1-B0EC-4BB9-AD43-2EEC58C2FF65}" srcOrd="0" destOrd="0" presId="urn:microsoft.com/office/officeart/2005/8/layout/list1"/>
    <dgm:cxn modelId="{BC17EE99-E8A4-482F-8DB7-8266E8BA9451}" type="presOf" srcId="{80D50136-792F-4BEF-895C-799A257434F0}" destId="{A69DCC0C-93D3-4B66-859B-C3C84AB83BED}" srcOrd="0" destOrd="0" presId="urn:microsoft.com/office/officeart/2005/8/layout/list1"/>
    <dgm:cxn modelId="{5738E9C9-32EE-437F-885A-94F0792E86A6}" type="presOf" srcId="{5DCE00EA-0E83-480E-9B7C-E2EB7E0DDAD6}" destId="{C0FCCAB4-19AA-4375-AB47-1D1ADC4ABE56}" srcOrd="0" destOrd="0" presId="urn:microsoft.com/office/officeart/2005/8/layout/list1"/>
    <dgm:cxn modelId="{305900CA-1BC8-47C7-BFC0-1DB54F7790C9}" srcId="{80D50136-792F-4BEF-895C-799A257434F0}" destId="{FF36F55D-1E23-4685-BDAC-82D40D1D8E01}" srcOrd="0" destOrd="0" parTransId="{DABB1E6F-6E3A-448A-86A7-995E019AF9AD}" sibTransId="{C9AE7ADC-01F0-40DE-BE51-EFCB019AE089}"/>
    <dgm:cxn modelId="{821651DE-DF6D-4551-80E4-178E804F4995}" type="presOf" srcId="{9984756E-4106-45DA-BC01-80AC727E5158}" destId="{5AFB4116-B133-4314-9BCB-C73BF29D59D4}" srcOrd="0" destOrd="0" presId="urn:microsoft.com/office/officeart/2005/8/layout/list1"/>
    <dgm:cxn modelId="{E2437CF8-0A06-4535-90C3-EBF4C39B3E88}" srcId="{9984756E-4106-45DA-BC01-80AC727E5158}" destId="{4BCACEF4-F793-4B06-9B2F-B52E0250D401}" srcOrd="0" destOrd="0" parTransId="{18EFA61B-FA58-4C7A-ADBC-60E7F10706D5}" sibTransId="{8EA29790-3FA9-4D33-9E11-3EADB21E47C0}"/>
    <dgm:cxn modelId="{18CEFC55-B796-4E08-A2B6-1D6E984B85B4}" type="presParOf" srcId="{7506AAD1-B0EC-4BB9-AD43-2EEC58C2FF65}" destId="{2045845B-5BFC-4657-953D-19C307A1B9BC}" srcOrd="0" destOrd="0" presId="urn:microsoft.com/office/officeart/2005/8/layout/list1"/>
    <dgm:cxn modelId="{2B9EE1F0-7D9C-4728-B962-05BB5CB1658F}" type="presParOf" srcId="{2045845B-5BFC-4657-953D-19C307A1B9BC}" destId="{A69DCC0C-93D3-4B66-859B-C3C84AB83BED}" srcOrd="0" destOrd="0" presId="urn:microsoft.com/office/officeart/2005/8/layout/list1"/>
    <dgm:cxn modelId="{C78DB600-D1BC-4381-8513-B066C117AB0F}" type="presParOf" srcId="{2045845B-5BFC-4657-953D-19C307A1B9BC}" destId="{FE83CFFE-2ABE-4CD6-BEFA-CB922F80F021}" srcOrd="1" destOrd="0" presId="urn:microsoft.com/office/officeart/2005/8/layout/list1"/>
    <dgm:cxn modelId="{2C6876DE-7C48-40D8-81B7-6C3AED08BD3D}" type="presParOf" srcId="{7506AAD1-B0EC-4BB9-AD43-2EEC58C2FF65}" destId="{10E59437-BDC5-444B-988C-EACA9F269E67}" srcOrd="1" destOrd="0" presId="urn:microsoft.com/office/officeart/2005/8/layout/list1"/>
    <dgm:cxn modelId="{AC219B0A-536F-45E1-8363-0E0252D22C18}" type="presParOf" srcId="{7506AAD1-B0EC-4BB9-AD43-2EEC58C2FF65}" destId="{7E40F069-AF14-4562-855B-FEECF196CFD2}" srcOrd="2" destOrd="0" presId="urn:microsoft.com/office/officeart/2005/8/layout/list1"/>
    <dgm:cxn modelId="{46B19BE0-9970-4809-BB4A-86B4FEE6AAFB}" type="presParOf" srcId="{7506AAD1-B0EC-4BB9-AD43-2EEC58C2FF65}" destId="{F43890D2-846D-42A6-862E-5652DCFDD060}" srcOrd="3" destOrd="0" presId="urn:microsoft.com/office/officeart/2005/8/layout/list1"/>
    <dgm:cxn modelId="{82B2717C-125A-4D7A-8CDB-478484E60317}" type="presParOf" srcId="{7506AAD1-B0EC-4BB9-AD43-2EEC58C2FF65}" destId="{642FD3D3-A2BF-4633-BCA2-679F38651C35}" srcOrd="4" destOrd="0" presId="urn:microsoft.com/office/officeart/2005/8/layout/list1"/>
    <dgm:cxn modelId="{3B756337-F675-4585-B1D4-E6A04CF84115}" type="presParOf" srcId="{642FD3D3-A2BF-4633-BCA2-679F38651C35}" destId="{B8979624-1AE4-4038-AA14-118EE83F6DA0}" srcOrd="0" destOrd="0" presId="urn:microsoft.com/office/officeart/2005/8/layout/list1"/>
    <dgm:cxn modelId="{3162B82D-47B5-4587-91E1-D3801E095C2F}" type="presParOf" srcId="{642FD3D3-A2BF-4633-BCA2-679F38651C35}" destId="{E8FD7EF8-CCEF-417D-B3F4-D8B48D4687CD}" srcOrd="1" destOrd="0" presId="urn:microsoft.com/office/officeart/2005/8/layout/list1"/>
    <dgm:cxn modelId="{A947E6E1-1085-4692-8CAE-5B0F86BA70D4}" type="presParOf" srcId="{7506AAD1-B0EC-4BB9-AD43-2EEC58C2FF65}" destId="{BF33DEEA-6BC2-4691-BD42-709EBA6D60CD}" srcOrd="5" destOrd="0" presId="urn:microsoft.com/office/officeart/2005/8/layout/list1"/>
    <dgm:cxn modelId="{0C478FB7-192F-4C63-B92B-85915BE133CD}" type="presParOf" srcId="{7506AAD1-B0EC-4BB9-AD43-2EEC58C2FF65}" destId="{C0FCCAB4-19AA-4375-AB47-1D1ADC4ABE56}" srcOrd="6" destOrd="0" presId="urn:microsoft.com/office/officeart/2005/8/layout/list1"/>
    <dgm:cxn modelId="{0BC4EC74-DE8D-49FD-906E-DAC6E4BD1482}" type="presParOf" srcId="{7506AAD1-B0EC-4BB9-AD43-2EEC58C2FF65}" destId="{E1B4C4EE-E523-4047-86AA-E110D64178FA}" srcOrd="7" destOrd="0" presId="urn:microsoft.com/office/officeart/2005/8/layout/list1"/>
    <dgm:cxn modelId="{611E0DE4-19A0-4A3C-90E5-07284D9A103C}" type="presParOf" srcId="{7506AAD1-B0EC-4BB9-AD43-2EEC58C2FF65}" destId="{371EBA91-B292-4F4E-BDD2-A1C0EA97194D}" srcOrd="8" destOrd="0" presId="urn:microsoft.com/office/officeart/2005/8/layout/list1"/>
    <dgm:cxn modelId="{E6F0FA54-6A6F-4B65-99D4-47A682266D57}" type="presParOf" srcId="{371EBA91-B292-4F4E-BDD2-A1C0EA97194D}" destId="{5AFB4116-B133-4314-9BCB-C73BF29D59D4}" srcOrd="0" destOrd="0" presId="urn:microsoft.com/office/officeart/2005/8/layout/list1"/>
    <dgm:cxn modelId="{767FCA96-34F5-4EF9-A87A-F918E59E4E42}" type="presParOf" srcId="{371EBA91-B292-4F4E-BDD2-A1C0EA97194D}" destId="{CC4F394E-8C08-4BC7-8B92-771451DBC72A}" srcOrd="1" destOrd="0" presId="urn:microsoft.com/office/officeart/2005/8/layout/list1"/>
    <dgm:cxn modelId="{04330DAD-0580-4F75-A5E8-1304E7E73EE6}" type="presParOf" srcId="{7506AAD1-B0EC-4BB9-AD43-2EEC58C2FF65}" destId="{FA0A9DCF-EB7A-4423-A4B7-A08394C3298C}" srcOrd="9" destOrd="0" presId="urn:microsoft.com/office/officeart/2005/8/layout/list1"/>
    <dgm:cxn modelId="{C00C987C-FC58-4E36-86CC-3C00C23D3B22}" type="presParOf" srcId="{7506AAD1-B0EC-4BB9-AD43-2EEC58C2FF65}" destId="{5203427C-DBFF-4084-A6A5-072F1C4AB28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394AA4-F351-485D-B8AD-6620E16F3785}" type="doc">
      <dgm:prSet loTypeId="urn:microsoft.com/office/officeart/2005/8/layout/hList3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82DA3ED-6FED-42B4-861A-A97811851302}">
      <dgm:prSet phldrT="[Text]" phldr="0"/>
      <dgm:spPr>
        <a:solidFill>
          <a:srgbClr val="404040"/>
        </a:solidFill>
      </dgm:spPr>
      <dgm:t>
        <a:bodyPr/>
        <a:lstStyle/>
        <a:p>
          <a:pPr rtl="0"/>
          <a:r>
            <a:rPr lang="en-US" dirty="0">
              <a:latin typeface="Arial"/>
              <a:cs typeface="Arial"/>
            </a:rPr>
            <a:t>Method 1</a:t>
          </a:r>
        </a:p>
      </dgm:t>
    </dgm:pt>
    <dgm:pt modelId="{9B431F9D-7B08-42AB-AE43-AA1985B89FAC}" type="parTrans" cxnId="{A7EC41D9-82E4-4D3E-8FDA-CDB637C90E22}">
      <dgm:prSet/>
      <dgm:spPr/>
      <dgm:t>
        <a:bodyPr/>
        <a:lstStyle/>
        <a:p>
          <a:endParaRPr lang="en-US"/>
        </a:p>
      </dgm:t>
    </dgm:pt>
    <dgm:pt modelId="{9138A7AC-2544-4D9B-87C8-B297AB2061B3}" type="sibTrans" cxnId="{A7EC41D9-82E4-4D3E-8FDA-CDB637C90E22}">
      <dgm:prSet/>
      <dgm:spPr/>
      <dgm:t>
        <a:bodyPr/>
        <a:lstStyle/>
        <a:p>
          <a:endParaRPr lang="en-US"/>
        </a:p>
      </dgm:t>
    </dgm:pt>
    <dgm:pt modelId="{89CF5F15-B099-42CB-A0A6-4A87B94ADA1C}">
      <dgm:prSet phldrT="[Text]" phldr="0"/>
      <dgm:spPr>
        <a:solidFill>
          <a:srgbClr val="BFBFBF"/>
        </a:solidFill>
      </dgm:spPr>
      <dgm:t>
        <a:bodyPr/>
        <a:lstStyle/>
        <a:p>
          <a:pPr rtl="0"/>
          <a:r>
            <a:rPr lang="en-US" dirty="0">
              <a:latin typeface="Arial"/>
              <a:cs typeface="Arial"/>
            </a:rPr>
            <a:t>Weld a large short shaft to end of fin</a:t>
          </a:r>
        </a:p>
      </dgm:t>
    </dgm:pt>
    <dgm:pt modelId="{D04269DE-FE17-4199-9EB3-FB09789CD620}" type="parTrans" cxnId="{57EB1D06-AE04-4811-9CFE-84501E20FAF5}">
      <dgm:prSet/>
      <dgm:spPr/>
      <dgm:t>
        <a:bodyPr/>
        <a:lstStyle/>
        <a:p>
          <a:endParaRPr lang="en-US"/>
        </a:p>
      </dgm:t>
    </dgm:pt>
    <dgm:pt modelId="{3E8689AA-161A-458E-A89B-464006700FB3}" type="sibTrans" cxnId="{57EB1D06-AE04-4811-9CFE-84501E20FAF5}">
      <dgm:prSet/>
      <dgm:spPr/>
      <dgm:t>
        <a:bodyPr/>
        <a:lstStyle/>
        <a:p>
          <a:endParaRPr lang="en-US"/>
        </a:p>
      </dgm:t>
    </dgm:pt>
    <dgm:pt modelId="{C66641FA-6AED-4AC6-8A29-EEF8B626CF2A}">
      <dgm:prSet phldrT="[Text]" phldr="0"/>
      <dgm:spPr>
        <a:solidFill>
          <a:srgbClr val="BFBFBF"/>
        </a:solidFill>
      </dgm:spPr>
      <dgm:t>
        <a:bodyPr/>
        <a:lstStyle/>
        <a:p>
          <a:pPr rtl="0"/>
          <a:r>
            <a:rPr lang="en-US" dirty="0">
              <a:latin typeface="Arial"/>
              <a:cs typeface="Arial"/>
            </a:rPr>
            <a:t>Brittle connection</a:t>
          </a:r>
        </a:p>
      </dgm:t>
    </dgm:pt>
    <dgm:pt modelId="{934896E2-1843-438B-B783-79DE6BC96961}" type="parTrans" cxnId="{FECB4F69-125F-4DC0-9E46-E19DAA1BC575}">
      <dgm:prSet/>
      <dgm:spPr/>
      <dgm:t>
        <a:bodyPr/>
        <a:lstStyle/>
        <a:p>
          <a:endParaRPr lang="en-US"/>
        </a:p>
      </dgm:t>
    </dgm:pt>
    <dgm:pt modelId="{F5987C5F-02B3-4285-8367-3B1536DC0614}" type="sibTrans" cxnId="{FECB4F69-125F-4DC0-9E46-E19DAA1BC575}">
      <dgm:prSet/>
      <dgm:spPr/>
      <dgm:t>
        <a:bodyPr/>
        <a:lstStyle/>
        <a:p>
          <a:endParaRPr lang="en-US"/>
        </a:p>
      </dgm:t>
    </dgm:pt>
    <dgm:pt modelId="{3DFE949E-E409-4914-8E5A-CACD83F4E935}">
      <dgm:prSet phldrT="[Text]" phldr="0"/>
      <dgm:spPr>
        <a:solidFill>
          <a:srgbClr val="BFBFBF"/>
        </a:solidFill>
      </dgm:spPr>
      <dgm:t>
        <a:bodyPr/>
        <a:lstStyle/>
        <a:p>
          <a:pPr rtl="0"/>
          <a:r>
            <a:rPr lang="en-US" dirty="0">
              <a:latin typeface="Arial"/>
              <a:cs typeface="Arial"/>
            </a:rPr>
            <a:t>Possible manufacturing problem when cleaning up connection surface</a:t>
          </a:r>
        </a:p>
      </dgm:t>
    </dgm:pt>
    <dgm:pt modelId="{2265B662-67A4-466C-9C2F-6B58065337A3}" type="parTrans" cxnId="{2B435A04-820E-4161-A329-BAC3136DB46D}">
      <dgm:prSet/>
      <dgm:spPr/>
      <dgm:t>
        <a:bodyPr/>
        <a:lstStyle/>
        <a:p>
          <a:endParaRPr lang="en-US"/>
        </a:p>
      </dgm:t>
    </dgm:pt>
    <dgm:pt modelId="{D9D20E71-7296-493B-AAAF-BB9FCE327D81}" type="sibTrans" cxnId="{2B435A04-820E-4161-A329-BAC3136DB46D}">
      <dgm:prSet/>
      <dgm:spPr/>
      <dgm:t>
        <a:bodyPr/>
        <a:lstStyle/>
        <a:p>
          <a:endParaRPr lang="en-US"/>
        </a:p>
      </dgm:t>
    </dgm:pt>
    <dgm:pt modelId="{6308CC46-9B41-4EB8-99D0-FA17D3EED0BF}" type="pres">
      <dgm:prSet presAssocID="{A9394AA4-F351-485D-B8AD-6620E16F3785}" presName="composite" presStyleCnt="0">
        <dgm:presLayoutVars>
          <dgm:chMax val="1"/>
          <dgm:dir/>
          <dgm:resizeHandles val="exact"/>
        </dgm:presLayoutVars>
      </dgm:prSet>
      <dgm:spPr/>
    </dgm:pt>
    <dgm:pt modelId="{E1A1E80C-64E8-4490-8C45-C1CCCA76483F}" type="pres">
      <dgm:prSet presAssocID="{E82DA3ED-6FED-42B4-861A-A97811851302}" presName="roof" presStyleLbl="dkBgShp" presStyleIdx="0" presStyleCnt="2"/>
      <dgm:spPr/>
    </dgm:pt>
    <dgm:pt modelId="{AACE31CA-383F-4898-8E01-BB63838D6F90}" type="pres">
      <dgm:prSet presAssocID="{E82DA3ED-6FED-42B4-861A-A97811851302}" presName="pillars" presStyleCnt="0"/>
      <dgm:spPr/>
    </dgm:pt>
    <dgm:pt modelId="{F34B181E-463C-4A49-9B54-77AB7A83615C}" type="pres">
      <dgm:prSet presAssocID="{E82DA3ED-6FED-42B4-861A-A97811851302}" presName="pillar1" presStyleLbl="node1" presStyleIdx="0" presStyleCnt="3">
        <dgm:presLayoutVars>
          <dgm:bulletEnabled val="1"/>
        </dgm:presLayoutVars>
      </dgm:prSet>
      <dgm:spPr/>
    </dgm:pt>
    <dgm:pt modelId="{F19ECECC-1D32-472B-945E-B01A578FC383}" type="pres">
      <dgm:prSet presAssocID="{C66641FA-6AED-4AC6-8A29-EEF8B626CF2A}" presName="pillarX" presStyleLbl="node1" presStyleIdx="1" presStyleCnt="3">
        <dgm:presLayoutVars>
          <dgm:bulletEnabled val="1"/>
        </dgm:presLayoutVars>
      </dgm:prSet>
      <dgm:spPr/>
    </dgm:pt>
    <dgm:pt modelId="{37B0FF7D-809B-4CB3-982C-F6A29A18CA1C}" type="pres">
      <dgm:prSet presAssocID="{3DFE949E-E409-4914-8E5A-CACD83F4E935}" presName="pillarX" presStyleLbl="node1" presStyleIdx="2" presStyleCnt="3">
        <dgm:presLayoutVars>
          <dgm:bulletEnabled val="1"/>
        </dgm:presLayoutVars>
      </dgm:prSet>
      <dgm:spPr/>
    </dgm:pt>
    <dgm:pt modelId="{CD6E5D2E-F77F-4D5F-8B15-A89007A44AA2}" type="pres">
      <dgm:prSet presAssocID="{E82DA3ED-6FED-42B4-861A-A97811851302}" presName="base" presStyleLbl="dkBgShp" presStyleIdx="1" presStyleCnt="2"/>
      <dgm:spPr>
        <a:solidFill>
          <a:srgbClr val="404040"/>
        </a:solidFill>
      </dgm:spPr>
    </dgm:pt>
  </dgm:ptLst>
  <dgm:cxnLst>
    <dgm:cxn modelId="{2B435A04-820E-4161-A329-BAC3136DB46D}" srcId="{E82DA3ED-6FED-42B4-861A-A97811851302}" destId="{3DFE949E-E409-4914-8E5A-CACD83F4E935}" srcOrd="2" destOrd="0" parTransId="{2265B662-67A4-466C-9C2F-6B58065337A3}" sibTransId="{D9D20E71-7296-493B-AAAF-BB9FCE327D81}"/>
    <dgm:cxn modelId="{57EB1D06-AE04-4811-9CFE-84501E20FAF5}" srcId="{E82DA3ED-6FED-42B4-861A-A97811851302}" destId="{89CF5F15-B099-42CB-A0A6-4A87B94ADA1C}" srcOrd="0" destOrd="0" parTransId="{D04269DE-FE17-4199-9EB3-FB09789CD620}" sibTransId="{3E8689AA-161A-458E-A89B-464006700FB3}"/>
    <dgm:cxn modelId="{98AF5E18-C2AE-4990-85DC-DE5A6C3658AA}" type="presOf" srcId="{E82DA3ED-6FED-42B4-861A-A97811851302}" destId="{E1A1E80C-64E8-4490-8C45-C1CCCA76483F}" srcOrd="0" destOrd="0" presId="urn:microsoft.com/office/officeart/2005/8/layout/hList3"/>
    <dgm:cxn modelId="{79BD7737-70D1-4B87-9FCA-B616C7B06F51}" type="presOf" srcId="{A9394AA4-F351-485D-B8AD-6620E16F3785}" destId="{6308CC46-9B41-4EB8-99D0-FA17D3EED0BF}" srcOrd="0" destOrd="0" presId="urn:microsoft.com/office/officeart/2005/8/layout/hList3"/>
    <dgm:cxn modelId="{96853C49-3CD6-474D-92C2-0E897EA001ED}" type="presOf" srcId="{3DFE949E-E409-4914-8E5A-CACD83F4E935}" destId="{37B0FF7D-809B-4CB3-982C-F6A29A18CA1C}" srcOrd="0" destOrd="0" presId="urn:microsoft.com/office/officeart/2005/8/layout/hList3"/>
    <dgm:cxn modelId="{FECB4F69-125F-4DC0-9E46-E19DAA1BC575}" srcId="{E82DA3ED-6FED-42B4-861A-A97811851302}" destId="{C66641FA-6AED-4AC6-8A29-EEF8B626CF2A}" srcOrd="1" destOrd="0" parTransId="{934896E2-1843-438B-B783-79DE6BC96961}" sibTransId="{F5987C5F-02B3-4285-8367-3B1536DC0614}"/>
    <dgm:cxn modelId="{1BF9E195-83AA-4DE0-A1A5-63405B23D83E}" type="presOf" srcId="{C66641FA-6AED-4AC6-8A29-EEF8B626CF2A}" destId="{F19ECECC-1D32-472B-945E-B01A578FC383}" srcOrd="0" destOrd="0" presId="urn:microsoft.com/office/officeart/2005/8/layout/hList3"/>
    <dgm:cxn modelId="{A7EC41D9-82E4-4D3E-8FDA-CDB637C90E22}" srcId="{A9394AA4-F351-485D-B8AD-6620E16F3785}" destId="{E82DA3ED-6FED-42B4-861A-A97811851302}" srcOrd="0" destOrd="0" parTransId="{9B431F9D-7B08-42AB-AE43-AA1985B89FAC}" sibTransId="{9138A7AC-2544-4D9B-87C8-B297AB2061B3}"/>
    <dgm:cxn modelId="{CAC1A5EE-ED79-474C-B18C-483CA80A973A}" type="presOf" srcId="{89CF5F15-B099-42CB-A0A6-4A87B94ADA1C}" destId="{F34B181E-463C-4A49-9B54-77AB7A83615C}" srcOrd="0" destOrd="0" presId="urn:microsoft.com/office/officeart/2005/8/layout/hList3"/>
    <dgm:cxn modelId="{A2326BD5-5190-4738-803B-D8A1007D4B79}" type="presParOf" srcId="{6308CC46-9B41-4EB8-99D0-FA17D3EED0BF}" destId="{E1A1E80C-64E8-4490-8C45-C1CCCA76483F}" srcOrd="0" destOrd="0" presId="urn:microsoft.com/office/officeart/2005/8/layout/hList3"/>
    <dgm:cxn modelId="{5CC37C2B-41F5-4929-9C81-543E1C0DAC40}" type="presParOf" srcId="{6308CC46-9B41-4EB8-99D0-FA17D3EED0BF}" destId="{AACE31CA-383F-4898-8E01-BB63838D6F90}" srcOrd="1" destOrd="0" presId="urn:microsoft.com/office/officeart/2005/8/layout/hList3"/>
    <dgm:cxn modelId="{50DF2A50-9441-4CEF-84B6-E74F8DF73445}" type="presParOf" srcId="{AACE31CA-383F-4898-8E01-BB63838D6F90}" destId="{F34B181E-463C-4A49-9B54-77AB7A83615C}" srcOrd="0" destOrd="0" presId="urn:microsoft.com/office/officeart/2005/8/layout/hList3"/>
    <dgm:cxn modelId="{9EA1B561-9ACD-4D75-9DA9-1F95499D2C4A}" type="presParOf" srcId="{AACE31CA-383F-4898-8E01-BB63838D6F90}" destId="{F19ECECC-1D32-472B-945E-B01A578FC383}" srcOrd="1" destOrd="0" presId="urn:microsoft.com/office/officeart/2005/8/layout/hList3"/>
    <dgm:cxn modelId="{958756CF-BC33-4DB3-A20A-74031116F744}" type="presParOf" srcId="{AACE31CA-383F-4898-8E01-BB63838D6F90}" destId="{37B0FF7D-809B-4CB3-982C-F6A29A18CA1C}" srcOrd="2" destOrd="0" presId="urn:microsoft.com/office/officeart/2005/8/layout/hList3"/>
    <dgm:cxn modelId="{7F8DBD26-785B-4AC0-96B7-8B80E697CDAD}" type="presParOf" srcId="{6308CC46-9B41-4EB8-99D0-FA17D3EED0BF}" destId="{CD6E5D2E-F77F-4D5F-8B15-A89007A44AA2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6BE15CC-CCA6-4B8B-A470-939B2E28611F}" type="doc">
      <dgm:prSet loTypeId="urn:microsoft.com/office/officeart/2005/8/layout/hList3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21AEC7F-8AE5-49F8-9236-93D9F47365D6}">
      <dgm:prSet phldrT="[Text]" phldr="0"/>
      <dgm:spPr>
        <a:solidFill>
          <a:srgbClr val="404040"/>
        </a:solidFill>
      </dgm:spPr>
      <dgm:t>
        <a:bodyPr/>
        <a:lstStyle/>
        <a:p>
          <a:pPr rtl="0"/>
          <a:r>
            <a:rPr lang="en-US" dirty="0">
              <a:latin typeface="Arial"/>
              <a:cs typeface="Arial"/>
            </a:rPr>
            <a:t>Method 2</a:t>
          </a:r>
        </a:p>
      </dgm:t>
    </dgm:pt>
    <dgm:pt modelId="{752F3D87-BE93-4C45-A55D-082CE4763070}" type="parTrans" cxnId="{2DEDD523-F36D-4007-B09C-0F11526D7746}">
      <dgm:prSet/>
      <dgm:spPr/>
      <dgm:t>
        <a:bodyPr/>
        <a:lstStyle/>
        <a:p>
          <a:endParaRPr lang="en-US"/>
        </a:p>
      </dgm:t>
    </dgm:pt>
    <dgm:pt modelId="{4EC063BF-D61A-4B8C-B32E-63A9FF62BDB3}" type="sibTrans" cxnId="{2DEDD523-F36D-4007-B09C-0F11526D7746}">
      <dgm:prSet/>
      <dgm:spPr/>
      <dgm:t>
        <a:bodyPr/>
        <a:lstStyle/>
        <a:p>
          <a:endParaRPr lang="en-US"/>
        </a:p>
      </dgm:t>
    </dgm:pt>
    <dgm:pt modelId="{EEBF94C5-3E11-4AA5-BBCA-6A362E92AFF5}">
      <dgm:prSet phldrT="[Text]" phldr="0"/>
      <dgm:spPr>
        <a:solidFill>
          <a:srgbClr val="BFBFBF"/>
        </a:solidFill>
      </dgm:spPr>
      <dgm:t>
        <a:bodyPr/>
        <a:lstStyle/>
        <a:p>
          <a:pPr rtl="0"/>
          <a:r>
            <a:rPr lang="en-US" dirty="0">
              <a:latin typeface="Arial"/>
              <a:cs typeface="Arial"/>
            </a:rPr>
            <a:t>Drill hole in each fin and insert a smaller shaft inside</a:t>
          </a:r>
        </a:p>
      </dgm:t>
    </dgm:pt>
    <dgm:pt modelId="{DFEA440D-3C54-4645-A01A-23456227712D}" type="parTrans" cxnId="{B6C2B6AF-FE4E-40C9-8261-D75CF7689276}">
      <dgm:prSet/>
      <dgm:spPr/>
      <dgm:t>
        <a:bodyPr/>
        <a:lstStyle/>
        <a:p>
          <a:endParaRPr lang="en-US"/>
        </a:p>
      </dgm:t>
    </dgm:pt>
    <dgm:pt modelId="{5C9B6E6D-94EC-478F-8EE0-C6AEBEB62754}" type="sibTrans" cxnId="{B6C2B6AF-FE4E-40C9-8261-D75CF7689276}">
      <dgm:prSet/>
      <dgm:spPr/>
      <dgm:t>
        <a:bodyPr/>
        <a:lstStyle/>
        <a:p>
          <a:endParaRPr lang="en-US"/>
        </a:p>
      </dgm:t>
    </dgm:pt>
    <dgm:pt modelId="{08C4D900-E275-47D4-853B-2EE45E29C965}">
      <dgm:prSet phldrT="[Text]" phldr="0"/>
      <dgm:spPr>
        <a:solidFill>
          <a:srgbClr val="BFBFBF"/>
        </a:solidFill>
      </dgm:spPr>
      <dgm:t>
        <a:bodyPr/>
        <a:lstStyle/>
        <a:p>
          <a:pPr rtl="0"/>
          <a:r>
            <a:rPr lang="en-US">
              <a:latin typeface="Arial"/>
              <a:cs typeface="Arial"/>
            </a:rPr>
            <a:t>Might be weaker and compromise the fin</a:t>
          </a:r>
        </a:p>
      </dgm:t>
    </dgm:pt>
    <dgm:pt modelId="{A73D0E29-2509-41A1-B5FF-AA307DD2147A}" type="parTrans" cxnId="{338F9891-15B0-464C-B94C-1EC7F0E31C91}">
      <dgm:prSet/>
      <dgm:spPr/>
      <dgm:t>
        <a:bodyPr/>
        <a:lstStyle/>
        <a:p>
          <a:endParaRPr lang="en-US"/>
        </a:p>
      </dgm:t>
    </dgm:pt>
    <dgm:pt modelId="{01B301FC-FA2E-4108-A31E-906FB461CC53}" type="sibTrans" cxnId="{338F9891-15B0-464C-B94C-1EC7F0E31C91}">
      <dgm:prSet/>
      <dgm:spPr/>
      <dgm:t>
        <a:bodyPr/>
        <a:lstStyle/>
        <a:p>
          <a:endParaRPr lang="en-US"/>
        </a:p>
      </dgm:t>
    </dgm:pt>
    <dgm:pt modelId="{0CC7E40E-A011-429F-86F7-B802EB994498}">
      <dgm:prSet phldrT="[Text]" phldr="0"/>
      <dgm:spPr>
        <a:solidFill>
          <a:srgbClr val="BFBFBF"/>
        </a:solidFill>
      </dgm:spPr>
      <dgm:t>
        <a:bodyPr/>
        <a:lstStyle/>
        <a:p>
          <a:pPr rtl="0"/>
          <a:r>
            <a:rPr lang="en-US">
              <a:latin typeface="Arial"/>
              <a:cs typeface="Arial"/>
            </a:rPr>
            <a:t>Shaft would fail from bending</a:t>
          </a:r>
        </a:p>
      </dgm:t>
    </dgm:pt>
    <dgm:pt modelId="{7AB1C5CC-580C-4827-B25E-C20E0F71EB84}" type="parTrans" cxnId="{FBF0D593-1241-4FFC-B76F-8F42B17BF960}">
      <dgm:prSet/>
      <dgm:spPr/>
      <dgm:t>
        <a:bodyPr/>
        <a:lstStyle/>
        <a:p>
          <a:endParaRPr lang="en-US"/>
        </a:p>
      </dgm:t>
    </dgm:pt>
    <dgm:pt modelId="{F8536E61-573B-4726-96C6-C077D59A8AB8}" type="sibTrans" cxnId="{FBF0D593-1241-4FFC-B76F-8F42B17BF960}">
      <dgm:prSet/>
      <dgm:spPr/>
      <dgm:t>
        <a:bodyPr/>
        <a:lstStyle/>
        <a:p>
          <a:endParaRPr lang="en-US"/>
        </a:p>
      </dgm:t>
    </dgm:pt>
    <dgm:pt modelId="{A7FF7570-E8DD-475F-89A7-E697A8E703DB}" type="pres">
      <dgm:prSet presAssocID="{A6BE15CC-CCA6-4B8B-A470-939B2E28611F}" presName="composite" presStyleCnt="0">
        <dgm:presLayoutVars>
          <dgm:chMax val="1"/>
          <dgm:dir/>
          <dgm:resizeHandles val="exact"/>
        </dgm:presLayoutVars>
      </dgm:prSet>
      <dgm:spPr/>
    </dgm:pt>
    <dgm:pt modelId="{705F73BB-45A5-4479-A693-4811122FB168}" type="pres">
      <dgm:prSet presAssocID="{121AEC7F-8AE5-49F8-9236-93D9F47365D6}" presName="roof" presStyleLbl="dkBgShp" presStyleIdx="0" presStyleCnt="2" custScaleY="113267" custLinFactNeighborX="-7207" custLinFactNeighborY="602"/>
      <dgm:spPr/>
    </dgm:pt>
    <dgm:pt modelId="{3E57D9EB-8450-4259-B380-63A4B15F33E3}" type="pres">
      <dgm:prSet presAssocID="{121AEC7F-8AE5-49F8-9236-93D9F47365D6}" presName="pillars" presStyleCnt="0"/>
      <dgm:spPr/>
    </dgm:pt>
    <dgm:pt modelId="{270FD6BA-12B8-4F55-A146-F33BF70BFB31}" type="pres">
      <dgm:prSet presAssocID="{121AEC7F-8AE5-49F8-9236-93D9F47365D6}" presName="pillar1" presStyleLbl="node1" presStyleIdx="0" presStyleCnt="3">
        <dgm:presLayoutVars>
          <dgm:bulletEnabled val="1"/>
        </dgm:presLayoutVars>
      </dgm:prSet>
      <dgm:spPr/>
    </dgm:pt>
    <dgm:pt modelId="{0C447125-2584-4A33-A896-AFED4C8CB05D}" type="pres">
      <dgm:prSet presAssocID="{08C4D900-E275-47D4-853B-2EE45E29C965}" presName="pillarX" presStyleLbl="node1" presStyleIdx="1" presStyleCnt="3">
        <dgm:presLayoutVars>
          <dgm:bulletEnabled val="1"/>
        </dgm:presLayoutVars>
      </dgm:prSet>
      <dgm:spPr/>
    </dgm:pt>
    <dgm:pt modelId="{A44B712E-A431-4110-A288-CFA5D0FDE5EF}" type="pres">
      <dgm:prSet presAssocID="{0CC7E40E-A011-429F-86F7-B802EB994498}" presName="pillarX" presStyleLbl="node1" presStyleIdx="2" presStyleCnt="3">
        <dgm:presLayoutVars>
          <dgm:bulletEnabled val="1"/>
        </dgm:presLayoutVars>
      </dgm:prSet>
      <dgm:spPr/>
    </dgm:pt>
    <dgm:pt modelId="{6E580F40-C181-4AA9-8F4B-D1EEDD883C59}" type="pres">
      <dgm:prSet presAssocID="{121AEC7F-8AE5-49F8-9236-93D9F47365D6}" presName="base" presStyleLbl="dkBgShp" presStyleIdx="1" presStyleCnt="2"/>
      <dgm:spPr>
        <a:solidFill>
          <a:srgbClr val="404040"/>
        </a:solidFill>
      </dgm:spPr>
    </dgm:pt>
  </dgm:ptLst>
  <dgm:cxnLst>
    <dgm:cxn modelId="{2DEDD523-F36D-4007-B09C-0F11526D7746}" srcId="{A6BE15CC-CCA6-4B8B-A470-939B2E28611F}" destId="{121AEC7F-8AE5-49F8-9236-93D9F47365D6}" srcOrd="0" destOrd="0" parTransId="{752F3D87-BE93-4C45-A55D-082CE4763070}" sibTransId="{4EC063BF-D61A-4B8C-B32E-63A9FF62BDB3}"/>
    <dgm:cxn modelId="{13AC8C2B-7915-48A6-8AEC-330317F4FA2B}" type="presOf" srcId="{08C4D900-E275-47D4-853B-2EE45E29C965}" destId="{0C447125-2584-4A33-A896-AFED4C8CB05D}" srcOrd="0" destOrd="0" presId="urn:microsoft.com/office/officeart/2005/8/layout/hList3"/>
    <dgm:cxn modelId="{79B18C3C-3850-4236-8444-2628A8ABE58E}" type="presOf" srcId="{0CC7E40E-A011-429F-86F7-B802EB994498}" destId="{A44B712E-A431-4110-A288-CFA5D0FDE5EF}" srcOrd="0" destOrd="0" presId="urn:microsoft.com/office/officeart/2005/8/layout/hList3"/>
    <dgm:cxn modelId="{E86F6D52-F619-4653-878E-E22B4F4C9937}" type="presOf" srcId="{121AEC7F-8AE5-49F8-9236-93D9F47365D6}" destId="{705F73BB-45A5-4479-A693-4811122FB168}" srcOrd="0" destOrd="0" presId="urn:microsoft.com/office/officeart/2005/8/layout/hList3"/>
    <dgm:cxn modelId="{DE4B3C54-1173-421A-B54E-A9BA16BA5CE1}" type="presOf" srcId="{EEBF94C5-3E11-4AA5-BBCA-6A362E92AFF5}" destId="{270FD6BA-12B8-4F55-A146-F33BF70BFB31}" srcOrd="0" destOrd="0" presId="urn:microsoft.com/office/officeart/2005/8/layout/hList3"/>
    <dgm:cxn modelId="{338F9891-15B0-464C-B94C-1EC7F0E31C91}" srcId="{121AEC7F-8AE5-49F8-9236-93D9F47365D6}" destId="{08C4D900-E275-47D4-853B-2EE45E29C965}" srcOrd="1" destOrd="0" parTransId="{A73D0E29-2509-41A1-B5FF-AA307DD2147A}" sibTransId="{01B301FC-FA2E-4108-A31E-906FB461CC53}"/>
    <dgm:cxn modelId="{FBF0D593-1241-4FFC-B76F-8F42B17BF960}" srcId="{121AEC7F-8AE5-49F8-9236-93D9F47365D6}" destId="{0CC7E40E-A011-429F-86F7-B802EB994498}" srcOrd="2" destOrd="0" parTransId="{7AB1C5CC-580C-4827-B25E-C20E0F71EB84}" sibTransId="{F8536E61-573B-4726-96C6-C077D59A8AB8}"/>
    <dgm:cxn modelId="{B6C2B6AF-FE4E-40C9-8261-D75CF7689276}" srcId="{121AEC7F-8AE5-49F8-9236-93D9F47365D6}" destId="{EEBF94C5-3E11-4AA5-BBCA-6A362E92AFF5}" srcOrd="0" destOrd="0" parTransId="{DFEA440D-3C54-4645-A01A-23456227712D}" sibTransId="{5C9B6E6D-94EC-478F-8EE0-C6AEBEB62754}"/>
    <dgm:cxn modelId="{12C518BE-C6CA-4329-8474-9593249024BC}" type="presOf" srcId="{A6BE15CC-CCA6-4B8B-A470-939B2E28611F}" destId="{A7FF7570-E8DD-475F-89A7-E697A8E703DB}" srcOrd="0" destOrd="0" presId="urn:microsoft.com/office/officeart/2005/8/layout/hList3"/>
    <dgm:cxn modelId="{B5FA98A0-E1BC-430F-926B-647AEFD63406}" type="presParOf" srcId="{A7FF7570-E8DD-475F-89A7-E697A8E703DB}" destId="{705F73BB-45A5-4479-A693-4811122FB168}" srcOrd="0" destOrd="0" presId="urn:microsoft.com/office/officeart/2005/8/layout/hList3"/>
    <dgm:cxn modelId="{E6A57F39-29D7-48DA-9BA0-D41631FC3CA8}" type="presParOf" srcId="{A7FF7570-E8DD-475F-89A7-E697A8E703DB}" destId="{3E57D9EB-8450-4259-B380-63A4B15F33E3}" srcOrd="1" destOrd="0" presId="urn:microsoft.com/office/officeart/2005/8/layout/hList3"/>
    <dgm:cxn modelId="{5CC97E37-7E7B-41DA-AAFF-16BEC5A2010D}" type="presParOf" srcId="{3E57D9EB-8450-4259-B380-63A4B15F33E3}" destId="{270FD6BA-12B8-4F55-A146-F33BF70BFB31}" srcOrd="0" destOrd="0" presId="urn:microsoft.com/office/officeart/2005/8/layout/hList3"/>
    <dgm:cxn modelId="{4F07C806-F20C-4F29-9874-0E4E70095227}" type="presParOf" srcId="{3E57D9EB-8450-4259-B380-63A4B15F33E3}" destId="{0C447125-2584-4A33-A896-AFED4C8CB05D}" srcOrd="1" destOrd="0" presId="urn:microsoft.com/office/officeart/2005/8/layout/hList3"/>
    <dgm:cxn modelId="{8E647CD1-33B0-4C5F-AA4B-9915388E4E81}" type="presParOf" srcId="{3E57D9EB-8450-4259-B380-63A4B15F33E3}" destId="{A44B712E-A431-4110-A288-CFA5D0FDE5EF}" srcOrd="2" destOrd="0" presId="urn:microsoft.com/office/officeart/2005/8/layout/hList3"/>
    <dgm:cxn modelId="{55A51533-52F6-4217-9BA0-CC6501CFD485}" type="presParOf" srcId="{A7FF7570-E8DD-475F-89A7-E697A8E703DB}" destId="{6E580F40-C181-4AA9-8F4B-D1EEDD883C59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02E016C-BF5D-46CF-BD77-5C284AC2DEA8}" type="doc">
      <dgm:prSet loTypeId="urn:microsoft.com/office/officeart/2011/layout/RadialPictureList" loCatId="officeonlin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A30F4E2-6531-4F81-A399-6B6B610BC30C}">
      <dgm:prSet phldrT="[Text]"/>
      <dgm:spPr>
        <a:solidFill>
          <a:srgbClr val="A4D233"/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dirty="0"/>
            <a:t>April</a:t>
          </a:r>
        </a:p>
      </dgm:t>
    </dgm:pt>
    <dgm:pt modelId="{5DDBF3D9-9FD7-4320-B27A-CA7EB0B7624B}" type="parTrans" cxnId="{BCA488B1-F429-45F5-9401-9D1DCBA359F0}">
      <dgm:prSet/>
      <dgm:spPr/>
      <dgm:t>
        <a:bodyPr/>
        <a:lstStyle/>
        <a:p>
          <a:endParaRPr lang="en-US"/>
        </a:p>
      </dgm:t>
    </dgm:pt>
    <dgm:pt modelId="{1E2B1094-1E91-4D6A-AA00-1DC611AA4B5A}" type="sibTrans" cxnId="{BCA488B1-F429-45F5-9401-9D1DCBA359F0}">
      <dgm:prSet/>
      <dgm:spPr/>
      <dgm:t>
        <a:bodyPr/>
        <a:lstStyle/>
        <a:p>
          <a:endParaRPr lang="en-US"/>
        </a:p>
      </dgm:t>
    </dgm:pt>
    <dgm:pt modelId="{90DA1B68-9ABB-448A-ACE3-958DE0530305}">
      <dgm:prSet phldrT="[Text]"/>
      <dgm:spPr/>
      <dgm:t>
        <a:bodyPr/>
        <a:lstStyle/>
        <a:p>
          <a:r>
            <a:rPr lang="en-US" dirty="0"/>
            <a:t>Final Testing </a:t>
          </a:r>
        </a:p>
      </dgm:t>
    </dgm:pt>
    <dgm:pt modelId="{0F1AD57C-380B-414A-A586-79CA07DE8C9B}" type="parTrans" cxnId="{5C35586B-D009-47EC-BDB0-71A5354D0F43}">
      <dgm:prSet/>
      <dgm:spPr/>
      <dgm:t>
        <a:bodyPr/>
        <a:lstStyle/>
        <a:p>
          <a:endParaRPr lang="en-US"/>
        </a:p>
      </dgm:t>
    </dgm:pt>
    <dgm:pt modelId="{2726A8ED-1CBB-47C2-8347-26FC3425A9B1}" type="sibTrans" cxnId="{5C35586B-D009-47EC-BDB0-71A5354D0F43}">
      <dgm:prSet/>
      <dgm:spPr/>
      <dgm:t>
        <a:bodyPr/>
        <a:lstStyle/>
        <a:p>
          <a:endParaRPr lang="en-US"/>
        </a:p>
      </dgm:t>
    </dgm:pt>
    <dgm:pt modelId="{F3D5FAE2-5D17-4757-952B-0EDAF487A58D}">
      <dgm:prSet phldrT="[Text]"/>
      <dgm:spPr/>
      <dgm:t>
        <a:bodyPr/>
        <a:lstStyle/>
        <a:p>
          <a:r>
            <a:rPr lang="en-US" dirty="0"/>
            <a:t>Senior Design Day</a:t>
          </a:r>
        </a:p>
      </dgm:t>
    </dgm:pt>
    <dgm:pt modelId="{80062806-08EB-4CF1-B305-C1A861A25272}" type="parTrans" cxnId="{0BEA0D33-6B92-47F3-9F43-D71158D5A4D5}">
      <dgm:prSet/>
      <dgm:spPr/>
      <dgm:t>
        <a:bodyPr/>
        <a:lstStyle/>
        <a:p>
          <a:endParaRPr lang="en-US"/>
        </a:p>
      </dgm:t>
    </dgm:pt>
    <dgm:pt modelId="{FD0BA146-A21D-4CA3-AD17-7D151793D665}" type="sibTrans" cxnId="{0BEA0D33-6B92-47F3-9F43-D71158D5A4D5}">
      <dgm:prSet/>
      <dgm:spPr/>
      <dgm:t>
        <a:bodyPr/>
        <a:lstStyle/>
        <a:p>
          <a:endParaRPr lang="en-US"/>
        </a:p>
      </dgm:t>
    </dgm:pt>
    <dgm:pt modelId="{E90F7901-F162-40FD-8FB2-064A1B627CD1}">
      <dgm:prSet phldrT="[Text]"/>
      <dgm:spPr/>
      <dgm:t>
        <a:bodyPr/>
        <a:lstStyle/>
        <a:p>
          <a:r>
            <a:rPr lang="en-US" dirty="0"/>
            <a:t>Celebration</a:t>
          </a:r>
        </a:p>
      </dgm:t>
    </dgm:pt>
    <dgm:pt modelId="{AA6267C2-4FA6-4ED3-912C-DB2652DB770E}" type="parTrans" cxnId="{F7FE6FB7-2D41-47F5-9318-DDC78F6CD6BA}">
      <dgm:prSet/>
      <dgm:spPr/>
      <dgm:t>
        <a:bodyPr/>
        <a:lstStyle/>
        <a:p>
          <a:endParaRPr lang="en-US"/>
        </a:p>
      </dgm:t>
    </dgm:pt>
    <dgm:pt modelId="{50EEA310-28AF-48B3-94CD-916FF860AAD4}" type="sibTrans" cxnId="{F7FE6FB7-2D41-47F5-9318-DDC78F6CD6BA}">
      <dgm:prSet/>
      <dgm:spPr/>
      <dgm:t>
        <a:bodyPr/>
        <a:lstStyle/>
        <a:p>
          <a:endParaRPr lang="en-US"/>
        </a:p>
      </dgm:t>
    </dgm:pt>
    <dgm:pt modelId="{0A711613-4352-4E6D-8BC1-2108D5A0EC79}" type="pres">
      <dgm:prSet presAssocID="{C02E016C-BF5D-46CF-BD77-5C284AC2DEA8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10845F50-1F41-435A-97E8-BD236446A6CE}" type="pres">
      <dgm:prSet presAssocID="{2A30F4E2-6531-4F81-A399-6B6B610BC30C}" presName="Parent" presStyleLbl="node1" presStyleIdx="0" presStyleCnt="2">
        <dgm:presLayoutVars>
          <dgm:chMax val="4"/>
          <dgm:chPref val="3"/>
        </dgm:presLayoutVars>
      </dgm:prSet>
      <dgm:spPr/>
    </dgm:pt>
    <dgm:pt modelId="{75A918F0-83F9-4AD8-BFB6-02D102429422}" type="pres">
      <dgm:prSet presAssocID="{90DA1B68-9ABB-448A-ACE3-958DE0530305}" presName="Accent" presStyleLbl="node1" presStyleIdx="1" presStyleCnt="2"/>
      <dgm:spPr>
        <a:solidFill>
          <a:srgbClr val="A4D233"/>
        </a:solidFill>
      </dgm:spPr>
    </dgm:pt>
    <dgm:pt modelId="{55E13E7A-89B8-4699-A346-CD43407732D6}" type="pres">
      <dgm:prSet presAssocID="{90DA1B68-9ABB-448A-ACE3-958DE0530305}" presName="Image1" presStyleLbl="fgImgPlac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list with solid fill"/>
        </a:ext>
      </dgm:extLst>
    </dgm:pt>
    <dgm:pt modelId="{F320F6BE-CA9F-4461-86CC-BFA0C25DF8E5}" type="pres">
      <dgm:prSet presAssocID="{90DA1B68-9ABB-448A-ACE3-958DE0530305}" presName="Child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2383148F-757F-4FAF-8A1C-4D1DE8DBAE05}" type="pres">
      <dgm:prSet presAssocID="{F3D5FAE2-5D17-4757-952B-0EDAF487A58D}" presName="Image2" presStyleCnt="0"/>
      <dgm:spPr/>
    </dgm:pt>
    <dgm:pt modelId="{6C664C46-91BE-49CD-95D9-CF2BF162367F}" type="pres">
      <dgm:prSet presAssocID="{F3D5FAE2-5D17-4757-952B-0EDAF487A58D}" presName="Image" presStyleLbl="fgImgPlac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acher with solid fill"/>
        </a:ext>
      </dgm:extLst>
    </dgm:pt>
    <dgm:pt modelId="{B29721CD-D615-4452-BAA3-AF656C3C924E}" type="pres">
      <dgm:prSet presAssocID="{F3D5FAE2-5D17-4757-952B-0EDAF487A58D}" presName="Child2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60EF9500-B2DA-4F19-A376-45073EECE5DB}" type="pres">
      <dgm:prSet presAssocID="{E90F7901-F162-40FD-8FB2-064A1B627CD1}" presName="Image3" presStyleCnt="0"/>
      <dgm:spPr/>
    </dgm:pt>
    <dgm:pt modelId="{049B326A-4AE2-436D-9E5C-2758302AB301}" type="pres">
      <dgm:prSet presAssocID="{E90F7901-F162-40FD-8FB2-064A1B627CD1}" presName="Image" presStyleLbl="fgImgPlac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ireworks with solid fill"/>
        </a:ext>
      </dgm:extLst>
    </dgm:pt>
    <dgm:pt modelId="{201B38C5-5952-442F-A70A-4548A12AEF29}" type="pres">
      <dgm:prSet presAssocID="{E90F7901-F162-40FD-8FB2-064A1B627CD1}" presName="Child3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0BEA0D33-6B92-47F3-9F43-D71158D5A4D5}" srcId="{2A30F4E2-6531-4F81-A399-6B6B610BC30C}" destId="{F3D5FAE2-5D17-4757-952B-0EDAF487A58D}" srcOrd="1" destOrd="0" parTransId="{80062806-08EB-4CF1-B305-C1A861A25272}" sibTransId="{FD0BA146-A21D-4CA3-AD17-7D151793D665}"/>
    <dgm:cxn modelId="{8BD43941-92B0-49BF-AC7C-43ADDB1C49FB}" type="presOf" srcId="{F3D5FAE2-5D17-4757-952B-0EDAF487A58D}" destId="{B29721CD-D615-4452-BAA3-AF656C3C924E}" srcOrd="0" destOrd="0" presId="urn:microsoft.com/office/officeart/2011/layout/RadialPictureList"/>
    <dgm:cxn modelId="{5C35586B-D009-47EC-BDB0-71A5354D0F43}" srcId="{2A30F4E2-6531-4F81-A399-6B6B610BC30C}" destId="{90DA1B68-9ABB-448A-ACE3-958DE0530305}" srcOrd="0" destOrd="0" parTransId="{0F1AD57C-380B-414A-A586-79CA07DE8C9B}" sibTransId="{2726A8ED-1CBB-47C2-8347-26FC3425A9B1}"/>
    <dgm:cxn modelId="{9CCCE275-CD1B-44AF-81F4-0DD73792B1D8}" type="presOf" srcId="{90DA1B68-9ABB-448A-ACE3-958DE0530305}" destId="{F320F6BE-CA9F-4461-86CC-BFA0C25DF8E5}" srcOrd="0" destOrd="0" presId="urn:microsoft.com/office/officeart/2011/layout/RadialPictureList"/>
    <dgm:cxn modelId="{BE30227E-F620-4405-B6C5-AEEFCB59E0E4}" type="presOf" srcId="{C02E016C-BF5D-46CF-BD77-5C284AC2DEA8}" destId="{0A711613-4352-4E6D-8BC1-2108D5A0EC79}" srcOrd="0" destOrd="0" presId="urn:microsoft.com/office/officeart/2011/layout/RadialPictureList"/>
    <dgm:cxn modelId="{BCA488B1-F429-45F5-9401-9D1DCBA359F0}" srcId="{C02E016C-BF5D-46CF-BD77-5C284AC2DEA8}" destId="{2A30F4E2-6531-4F81-A399-6B6B610BC30C}" srcOrd="0" destOrd="0" parTransId="{5DDBF3D9-9FD7-4320-B27A-CA7EB0B7624B}" sibTransId="{1E2B1094-1E91-4D6A-AA00-1DC611AA4B5A}"/>
    <dgm:cxn modelId="{F7FE6FB7-2D41-47F5-9318-DDC78F6CD6BA}" srcId="{2A30F4E2-6531-4F81-A399-6B6B610BC30C}" destId="{E90F7901-F162-40FD-8FB2-064A1B627CD1}" srcOrd="2" destOrd="0" parTransId="{AA6267C2-4FA6-4ED3-912C-DB2652DB770E}" sibTransId="{50EEA310-28AF-48B3-94CD-916FF860AAD4}"/>
    <dgm:cxn modelId="{DDBBD4C8-38A2-40F6-AA5D-A8D13D6B1A40}" type="presOf" srcId="{E90F7901-F162-40FD-8FB2-064A1B627CD1}" destId="{201B38C5-5952-442F-A70A-4548A12AEF29}" srcOrd="0" destOrd="0" presId="urn:microsoft.com/office/officeart/2011/layout/RadialPictureList"/>
    <dgm:cxn modelId="{C09C77EF-AB8A-48D6-9518-E4CC8230B345}" type="presOf" srcId="{2A30F4E2-6531-4F81-A399-6B6B610BC30C}" destId="{10845F50-1F41-435A-97E8-BD236446A6CE}" srcOrd="0" destOrd="0" presId="urn:microsoft.com/office/officeart/2011/layout/RadialPictureList"/>
    <dgm:cxn modelId="{F664B8F5-DF0B-4B94-B8DD-D3021B91B3AD}" type="presParOf" srcId="{0A711613-4352-4E6D-8BC1-2108D5A0EC79}" destId="{10845F50-1F41-435A-97E8-BD236446A6CE}" srcOrd="0" destOrd="0" presId="urn:microsoft.com/office/officeart/2011/layout/RadialPictureList"/>
    <dgm:cxn modelId="{092CCED8-C48B-448D-B191-D4B101AEEEED}" type="presParOf" srcId="{0A711613-4352-4E6D-8BC1-2108D5A0EC79}" destId="{75A918F0-83F9-4AD8-BFB6-02D102429422}" srcOrd="1" destOrd="0" presId="urn:microsoft.com/office/officeart/2011/layout/RadialPictureList"/>
    <dgm:cxn modelId="{96AF3D87-DF86-4FE5-829E-5AC97C933E26}" type="presParOf" srcId="{0A711613-4352-4E6D-8BC1-2108D5A0EC79}" destId="{55E13E7A-89B8-4699-A346-CD43407732D6}" srcOrd="2" destOrd="0" presId="urn:microsoft.com/office/officeart/2011/layout/RadialPictureList"/>
    <dgm:cxn modelId="{0FDC05F3-A883-485F-89CB-A2D4DDC105C3}" type="presParOf" srcId="{0A711613-4352-4E6D-8BC1-2108D5A0EC79}" destId="{F320F6BE-CA9F-4461-86CC-BFA0C25DF8E5}" srcOrd="3" destOrd="0" presId="urn:microsoft.com/office/officeart/2011/layout/RadialPictureList"/>
    <dgm:cxn modelId="{11345B4C-BA00-4255-84B4-5F2A8D147311}" type="presParOf" srcId="{0A711613-4352-4E6D-8BC1-2108D5A0EC79}" destId="{2383148F-757F-4FAF-8A1C-4D1DE8DBAE05}" srcOrd="4" destOrd="0" presId="urn:microsoft.com/office/officeart/2011/layout/RadialPictureList"/>
    <dgm:cxn modelId="{7DF85710-1126-4EC9-8CF0-90E909C68B1E}" type="presParOf" srcId="{2383148F-757F-4FAF-8A1C-4D1DE8DBAE05}" destId="{6C664C46-91BE-49CD-95D9-CF2BF162367F}" srcOrd="0" destOrd="0" presId="urn:microsoft.com/office/officeart/2011/layout/RadialPictureList"/>
    <dgm:cxn modelId="{6B2A60A0-AEB3-4CD0-B633-7B2A0935B1A4}" type="presParOf" srcId="{0A711613-4352-4E6D-8BC1-2108D5A0EC79}" destId="{B29721CD-D615-4452-BAA3-AF656C3C924E}" srcOrd="5" destOrd="0" presId="urn:microsoft.com/office/officeart/2011/layout/RadialPictureList"/>
    <dgm:cxn modelId="{29AA9EAC-9B1D-4C53-83FD-E4CBB2D6B7D0}" type="presParOf" srcId="{0A711613-4352-4E6D-8BC1-2108D5A0EC79}" destId="{60EF9500-B2DA-4F19-A376-45073EECE5DB}" srcOrd="6" destOrd="0" presId="urn:microsoft.com/office/officeart/2011/layout/RadialPictureList"/>
    <dgm:cxn modelId="{AF59C1E3-374C-4C34-8461-F6263F7F2B1E}" type="presParOf" srcId="{60EF9500-B2DA-4F19-A376-45073EECE5DB}" destId="{049B326A-4AE2-436D-9E5C-2758302AB301}" srcOrd="0" destOrd="0" presId="urn:microsoft.com/office/officeart/2011/layout/RadialPictureList"/>
    <dgm:cxn modelId="{A23A2AD9-D631-40CF-A42D-9F3DB9EF1B3E}" type="presParOf" srcId="{0A711613-4352-4E6D-8BC1-2108D5A0EC79}" destId="{201B38C5-5952-442F-A70A-4548A12AEF29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4367903-B3CD-4BFA-B53C-C551DF1E7636}" type="doc">
      <dgm:prSet loTypeId="urn:microsoft.com/office/officeart/2005/8/layout/default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47C816A8-20EF-40CB-A3E6-E9C13A3B0F63}">
      <dgm:prSet phldrT="[Text]" phldr="0" custT="1"/>
      <dgm:spPr>
        <a:solidFill>
          <a:srgbClr val="404040"/>
        </a:solidFill>
      </dgm:spPr>
      <dgm:t>
        <a:bodyPr/>
        <a:lstStyle/>
        <a:p>
          <a:pPr rtl="0"/>
          <a:r>
            <a:rPr lang="en-US" sz="2000">
              <a:latin typeface="Arial"/>
              <a:cs typeface="Arial"/>
            </a:rPr>
            <a:t>Air Force</a:t>
          </a:r>
        </a:p>
      </dgm:t>
    </dgm:pt>
    <dgm:pt modelId="{A127CCEE-B8E9-4319-AF04-A46F5D0988D8}" type="parTrans" cxnId="{DE27043D-5F0B-4F9A-A3A3-1893FD5D88AF}">
      <dgm:prSet/>
      <dgm:spPr/>
      <dgm:t>
        <a:bodyPr/>
        <a:lstStyle/>
        <a:p>
          <a:endParaRPr lang="en-US"/>
        </a:p>
      </dgm:t>
    </dgm:pt>
    <dgm:pt modelId="{52758B44-52CB-411B-AEA4-7E28B674FB2F}" type="sibTrans" cxnId="{DE27043D-5F0B-4F9A-A3A3-1893FD5D88AF}">
      <dgm:prSet/>
      <dgm:spPr/>
      <dgm:t>
        <a:bodyPr/>
        <a:lstStyle/>
        <a:p>
          <a:endParaRPr lang="en-US"/>
        </a:p>
      </dgm:t>
    </dgm:pt>
    <dgm:pt modelId="{FF32CE73-8BE0-4DEF-9A4C-0137E84A7C01}">
      <dgm:prSet phldrT="[Text]" custT="1"/>
      <dgm:spPr>
        <a:solidFill>
          <a:srgbClr val="404040"/>
        </a:solidFill>
      </dgm:spPr>
      <dgm:t>
        <a:bodyPr/>
        <a:lstStyle/>
        <a:p>
          <a:r>
            <a:rPr lang="en-US" sz="2000">
              <a:latin typeface="Arial"/>
              <a:cs typeface="Arial"/>
            </a:rPr>
            <a:t>Boeing</a:t>
          </a:r>
        </a:p>
      </dgm:t>
    </dgm:pt>
    <dgm:pt modelId="{AA7341B4-E4AD-48E2-9E68-0A2254D21BD7}" type="parTrans" cxnId="{2D607D60-C869-4ED4-9885-7A6B9EBB52CE}">
      <dgm:prSet/>
      <dgm:spPr/>
      <dgm:t>
        <a:bodyPr/>
        <a:lstStyle/>
        <a:p>
          <a:endParaRPr lang="en-US"/>
        </a:p>
      </dgm:t>
    </dgm:pt>
    <dgm:pt modelId="{39BCE833-4C3F-4451-A543-47E0707AAC20}" type="sibTrans" cxnId="{2D607D60-C869-4ED4-9885-7A6B9EBB52CE}">
      <dgm:prSet/>
      <dgm:spPr/>
      <dgm:t>
        <a:bodyPr/>
        <a:lstStyle/>
        <a:p>
          <a:endParaRPr lang="en-US"/>
        </a:p>
      </dgm:t>
    </dgm:pt>
    <dgm:pt modelId="{9FD01F29-AEAC-4B62-A7F4-4056D06E23DF}">
      <dgm:prSet phldrT="[Text]" phldr="0" custT="1"/>
      <dgm:spPr>
        <a:solidFill>
          <a:srgbClr val="404040"/>
        </a:solidFill>
      </dgm:spPr>
      <dgm:t>
        <a:bodyPr/>
        <a:lstStyle/>
        <a:p>
          <a:pPr rtl="0"/>
          <a:r>
            <a:rPr lang="en-US" sz="2000">
              <a:latin typeface="Arial"/>
              <a:cs typeface="Arial"/>
            </a:rPr>
            <a:t>Raytheon </a:t>
          </a:r>
        </a:p>
      </dgm:t>
    </dgm:pt>
    <dgm:pt modelId="{3E2F4F37-6DD1-46A3-939E-508D0456A119}" type="parTrans" cxnId="{73101E72-9F4D-496D-ACBF-B96E4F3D0508}">
      <dgm:prSet/>
      <dgm:spPr/>
      <dgm:t>
        <a:bodyPr/>
        <a:lstStyle/>
        <a:p>
          <a:endParaRPr lang="en-US"/>
        </a:p>
      </dgm:t>
    </dgm:pt>
    <dgm:pt modelId="{A0CA6FF2-0FCA-4EB0-96BC-293471E0FAD5}" type="sibTrans" cxnId="{73101E72-9F4D-496D-ACBF-B96E4F3D0508}">
      <dgm:prSet/>
      <dgm:spPr/>
      <dgm:t>
        <a:bodyPr/>
        <a:lstStyle/>
        <a:p>
          <a:endParaRPr lang="en-US"/>
        </a:p>
      </dgm:t>
    </dgm:pt>
    <dgm:pt modelId="{2235588F-0054-42FA-AE98-5211574D4C64}">
      <dgm:prSet phldrT="[Text]" phldr="0" custT="1"/>
      <dgm:spPr>
        <a:solidFill>
          <a:srgbClr val="404040"/>
        </a:solidFill>
      </dgm:spPr>
      <dgm:t>
        <a:bodyPr/>
        <a:lstStyle/>
        <a:p>
          <a:pPr rtl="0"/>
          <a:r>
            <a:rPr lang="en-US" sz="2000">
              <a:latin typeface="Arial"/>
              <a:cs typeface="Arial"/>
            </a:rPr>
            <a:t>Lockheed Martin</a:t>
          </a:r>
        </a:p>
      </dgm:t>
    </dgm:pt>
    <dgm:pt modelId="{7E28E353-F361-4688-A2BE-F94B71185D69}" type="parTrans" cxnId="{EAB99A50-E9D8-44F1-A91C-8C7AC1615E4F}">
      <dgm:prSet/>
      <dgm:spPr/>
      <dgm:t>
        <a:bodyPr/>
        <a:lstStyle/>
        <a:p>
          <a:endParaRPr lang="en-US"/>
        </a:p>
      </dgm:t>
    </dgm:pt>
    <dgm:pt modelId="{C12C69BB-4517-44CC-BE52-31C83B18780D}" type="sibTrans" cxnId="{EAB99A50-E9D8-44F1-A91C-8C7AC1615E4F}">
      <dgm:prSet/>
      <dgm:spPr/>
      <dgm:t>
        <a:bodyPr/>
        <a:lstStyle/>
        <a:p>
          <a:endParaRPr lang="en-US"/>
        </a:p>
      </dgm:t>
    </dgm:pt>
    <dgm:pt modelId="{D5ED1B11-7C52-43A4-ABCE-0D01F8712C19}">
      <dgm:prSet phldrT="[Text]" phldr="0" custT="1"/>
      <dgm:spPr>
        <a:solidFill>
          <a:srgbClr val="404040"/>
        </a:solidFill>
      </dgm:spPr>
      <dgm:t>
        <a:bodyPr/>
        <a:lstStyle/>
        <a:p>
          <a:pPr rtl="0"/>
          <a:r>
            <a:rPr lang="en-US" sz="2000">
              <a:latin typeface="Arial"/>
              <a:cs typeface="Arial"/>
            </a:rPr>
            <a:t>General Dynamics</a:t>
          </a:r>
        </a:p>
      </dgm:t>
    </dgm:pt>
    <dgm:pt modelId="{7B293EDE-DC92-4B65-AD14-4008C2A312D6}" type="parTrans" cxnId="{8D37CBF9-DB08-4687-8D63-696F25DC6140}">
      <dgm:prSet/>
      <dgm:spPr/>
      <dgm:t>
        <a:bodyPr/>
        <a:lstStyle/>
        <a:p>
          <a:endParaRPr lang="en-US"/>
        </a:p>
      </dgm:t>
    </dgm:pt>
    <dgm:pt modelId="{260EAF7F-7695-4056-878B-9294422D88AA}" type="sibTrans" cxnId="{8D37CBF9-DB08-4687-8D63-696F25DC6140}">
      <dgm:prSet/>
      <dgm:spPr/>
      <dgm:t>
        <a:bodyPr/>
        <a:lstStyle/>
        <a:p>
          <a:endParaRPr lang="en-US"/>
        </a:p>
      </dgm:t>
    </dgm:pt>
    <dgm:pt modelId="{F71AB21C-379B-4F28-9FE3-796A424D7FF4}" type="pres">
      <dgm:prSet presAssocID="{54367903-B3CD-4BFA-B53C-C551DF1E7636}" presName="diagram" presStyleCnt="0">
        <dgm:presLayoutVars>
          <dgm:dir/>
          <dgm:resizeHandles val="exact"/>
        </dgm:presLayoutVars>
      </dgm:prSet>
      <dgm:spPr/>
    </dgm:pt>
    <dgm:pt modelId="{BFF9461A-32E0-455A-BD38-932760E4F116}" type="pres">
      <dgm:prSet presAssocID="{47C816A8-20EF-40CB-A3E6-E9C13A3B0F63}" presName="node" presStyleLbl="node1" presStyleIdx="0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DF39A792-6D9C-452B-B3C0-666A23FEFC81}" type="pres">
      <dgm:prSet presAssocID="{52758B44-52CB-411B-AEA4-7E28B674FB2F}" presName="sibTrans" presStyleCnt="0"/>
      <dgm:spPr/>
    </dgm:pt>
    <dgm:pt modelId="{0E8C9C23-19AD-4667-9E1C-85E0382B4D44}" type="pres">
      <dgm:prSet presAssocID="{FF32CE73-8BE0-4DEF-9A4C-0137E84A7C01}" presName="node" presStyleLbl="node1" presStyleIdx="1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D9933BC0-F810-4444-B08B-4D9B3007CA2B}" type="pres">
      <dgm:prSet presAssocID="{39BCE833-4C3F-4451-A543-47E0707AAC20}" presName="sibTrans" presStyleCnt="0"/>
      <dgm:spPr/>
    </dgm:pt>
    <dgm:pt modelId="{965C11E4-10F1-4902-87F3-C8BC7BE98BE1}" type="pres">
      <dgm:prSet presAssocID="{9FD01F29-AEAC-4B62-A7F4-4056D06E23DF}" presName="node" presStyleLbl="node1" presStyleIdx="2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3311FB9F-E73B-4C91-BC84-77AE549EC708}" type="pres">
      <dgm:prSet presAssocID="{A0CA6FF2-0FCA-4EB0-96BC-293471E0FAD5}" presName="sibTrans" presStyleCnt="0"/>
      <dgm:spPr/>
    </dgm:pt>
    <dgm:pt modelId="{061BBB75-2059-4292-A541-8AEC3E50923E}" type="pres">
      <dgm:prSet presAssocID="{2235588F-0054-42FA-AE98-5211574D4C64}" presName="node" presStyleLbl="node1" presStyleIdx="3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72116117-3F52-4622-A1F5-742A1913838F}" type="pres">
      <dgm:prSet presAssocID="{C12C69BB-4517-44CC-BE52-31C83B18780D}" presName="sibTrans" presStyleCnt="0"/>
      <dgm:spPr/>
    </dgm:pt>
    <dgm:pt modelId="{8DBD76E9-F810-4B58-B32F-8DF5BED78A17}" type="pres">
      <dgm:prSet presAssocID="{D5ED1B11-7C52-43A4-ABCE-0D01F8712C19}" presName="node" presStyleLbl="node1" presStyleIdx="4" presStyleCnt="5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82BD3429-A6DB-42E9-A42E-61A402252449}" type="presOf" srcId="{9FD01F29-AEAC-4B62-A7F4-4056D06E23DF}" destId="{965C11E4-10F1-4902-87F3-C8BC7BE98BE1}" srcOrd="0" destOrd="0" presId="urn:microsoft.com/office/officeart/2005/8/layout/default"/>
    <dgm:cxn modelId="{DE27043D-5F0B-4F9A-A3A3-1893FD5D88AF}" srcId="{54367903-B3CD-4BFA-B53C-C551DF1E7636}" destId="{47C816A8-20EF-40CB-A3E6-E9C13A3B0F63}" srcOrd="0" destOrd="0" parTransId="{A127CCEE-B8E9-4319-AF04-A46F5D0988D8}" sibTransId="{52758B44-52CB-411B-AEA4-7E28B674FB2F}"/>
    <dgm:cxn modelId="{2D607D60-C869-4ED4-9885-7A6B9EBB52CE}" srcId="{54367903-B3CD-4BFA-B53C-C551DF1E7636}" destId="{FF32CE73-8BE0-4DEF-9A4C-0137E84A7C01}" srcOrd="1" destOrd="0" parTransId="{AA7341B4-E4AD-48E2-9E68-0A2254D21BD7}" sibTransId="{39BCE833-4C3F-4451-A543-47E0707AAC20}"/>
    <dgm:cxn modelId="{CBA18561-DCF8-41F7-941A-2B70359CDACA}" type="presOf" srcId="{D5ED1B11-7C52-43A4-ABCE-0D01F8712C19}" destId="{8DBD76E9-F810-4B58-B32F-8DF5BED78A17}" srcOrd="0" destOrd="0" presId="urn:microsoft.com/office/officeart/2005/8/layout/default"/>
    <dgm:cxn modelId="{0DB88A46-E745-41FF-88A7-22CE663A1F4F}" type="presOf" srcId="{54367903-B3CD-4BFA-B53C-C551DF1E7636}" destId="{F71AB21C-379B-4F28-9FE3-796A424D7FF4}" srcOrd="0" destOrd="0" presId="urn:microsoft.com/office/officeart/2005/8/layout/default"/>
    <dgm:cxn modelId="{EAB99A50-E9D8-44F1-A91C-8C7AC1615E4F}" srcId="{54367903-B3CD-4BFA-B53C-C551DF1E7636}" destId="{2235588F-0054-42FA-AE98-5211574D4C64}" srcOrd="3" destOrd="0" parTransId="{7E28E353-F361-4688-A2BE-F94B71185D69}" sibTransId="{C12C69BB-4517-44CC-BE52-31C83B18780D}"/>
    <dgm:cxn modelId="{73101E72-9F4D-496D-ACBF-B96E4F3D0508}" srcId="{54367903-B3CD-4BFA-B53C-C551DF1E7636}" destId="{9FD01F29-AEAC-4B62-A7F4-4056D06E23DF}" srcOrd="2" destOrd="0" parTransId="{3E2F4F37-6DD1-46A3-939E-508D0456A119}" sibTransId="{A0CA6FF2-0FCA-4EB0-96BC-293471E0FAD5}"/>
    <dgm:cxn modelId="{A36A589A-6632-48D4-9CF7-AACEA679713C}" type="presOf" srcId="{2235588F-0054-42FA-AE98-5211574D4C64}" destId="{061BBB75-2059-4292-A541-8AEC3E50923E}" srcOrd="0" destOrd="0" presId="urn:microsoft.com/office/officeart/2005/8/layout/default"/>
    <dgm:cxn modelId="{2179C19B-0DB9-4DEB-AE71-3F9AB53065A6}" type="presOf" srcId="{47C816A8-20EF-40CB-A3E6-E9C13A3B0F63}" destId="{BFF9461A-32E0-455A-BD38-932760E4F116}" srcOrd="0" destOrd="0" presId="urn:microsoft.com/office/officeart/2005/8/layout/default"/>
    <dgm:cxn modelId="{DDB381DB-28F4-4226-A892-A92EB660E282}" type="presOf" srcId="{FF32CE73-8BE0-4DEF-9A4C-0137E84A7C01}" destId="{0E8C9C23-19AD-4667-9E1C-85E0382B4D44}" srcOrd="0" destOrd="0" presId="urn:microsoft.com/office/officeart/2005/8/layout/default"/>
    <dgm:cxn modelId="{8D37CBF9-DB08-4687-8D63-696F25DC6140}" srcId="{54367903-B3CD-4BFA-B53C-C551DF1E7636}" destId="{D5ED1B11-7C52-43A4-ABCE-0D01F8712C19}" srcOrd="4" destOrd="0" parTransId="{7B293EDE-DC92-4B65-AD14-4008C2A312D6}" sibTransId="{260EAF7F-7695-4056-878B-9294422D88AA}"/>
    <dgm:cxn modelId="{DCB7E2F8-8E85-4C45-91EC-A0287F92C096}" type="presParOf" srcId="{F71AB21C-379B-4F28-9FE3-796A424D7FF4}" destId="{BFF9461A-32E0-455A-BD38-932760E4F116}" srcOrd="0" destOrd="0" presId="urn:microsoft.com/office/officeart/2005/8/layout/default"/>
    <dgm:cxn modelId="{6C1539F5-D199-423F-856D-E28C1078E566}" type="presParOf" srcId="{F71AB21C-379B-4F28-9FE3-796A424D7FF4}" destId="{DF39A792-6D9C-452B-B3C0-666A23FEFC81}" srcOrd="1" destOrd="0" presId="urn:microsoft.com/office/officeart/2005/8/layout/default"/>
    <dgm:cxn modelId="{3AF548B7-561A-4462-9BB3-75E22B1B40AC}" type="presParOf" srcId="{F71AB21C-379B-4F28-9FE3-796A424D7FF4}" destId="{0E8C9C23-19AD-4667-9E1C-85E0382B4D44}" srcOrd="2" destOrd="0" presId="urn:microsoft.com/office/officeart/2005/8/layout/default"/>
    <dgm:cxn modelId="{37F4ECFF-FDC1-4FE8-A44B-2512D68B9F60}" type="presParOf" srcId="{F71AB21C-379B-4F28-9FE3-796A424D7FF4}" destId="{D9933BC0-F810-4444-B08B-4D9B3007CA2B}" srcOrd="3" destOrd="0" presId="urn:microsoft.com/office/officeart/2005/8/layout/default"/>
    <dgm:cxn modelId="{A63D00B6-9DCB-4390-8ACB-3665EECF04B6}" type="presParOf" srcId="{F71AB21C-379B-4F28-9FE3-796A424D7FF4}" destId="{965C11E4-10F1-4902-87F3-C8BC7BE98BE1}" srcOrd="4" destOrd="0" presId="urn:microsoft.com/office/officeart/2005/8/layout/default"/>
    <dgm:cxn modelId="{5C12BCD7-986A-4A3A-AD06-97EACB9D5E74}" type="presParOf" srcId="{F71AB21C-379B-4F28-9FE3-796A424D7FF4}" destId="{3311FB9F-E73B-4C91-BC84-77AE549EC708}" srcOrd="5" destOrd="0" presId="urn:microsoft.com/office/officeart/2005/8/layout/default"/>
    <dgm:cxn modelId="{FC907C25-CE8A-4B13-9873-3BFDD156594C}" type="presParOf" srcId="{F71AB21C-379B-4F28-9FE3-796A424D7FF4}" destId="{061BBB75-2059-4292-A541-8AEC3E50923E}" srcOrd="6" destOrd="0" presId="urn:microsoft.com/office/officeart/2005/8/layout/default"/>
    <dgm:cxn modelId="{F05CAA27-BC8F-4094-99DD-B12A0E479B30}" type="presParOf" srcId="{F71AB21C-379B-4F28-9FE3-796A424D7FF4}" destId="{72116117-3F52-4622-A1F5-742A1913838F}" srcOrd="7" destOrd="0" presId="urn:microsoft.com/office/officeart/2005/8/layout/default"/>
    <dgm:cxn modelId="{FE7E7E53-CC81-4BA2-BED4-D3B9EE11FD46}" type="presParOf" srcId="{F71AB21C-379B-4F28-9FE3-796A424D7FF4}" destId="{8DBD76E9-F810-4B58-B32F-8DF5BED78A17}" srcOrd="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0F43EBD-F0F0-4921-BDB1-5E834EEDD7E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6EB6DA-F253-4915-B650-8AB8FCAA7964}">
      <dgm:prSet phldrT="[Text]" phldr="0" custT="1"/>
      <dgm:spPr>
        <a:solidFill>
          <a:srgbClr val="236192"/>
        </a:solidFill>
        <a:ln>
          <a:solidFill>
            <a:srgbClr val="236192"/>
          </a:solidFill>
        </a:ln>
      </dgm:spPr>
      <dgm:t>
        <a:bodyPr/>
        <a:lstStyle/>
        <a:p>
          <a:pPr rtl="0"/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College of Engineering</a:t>
          </a:r>
        </a:p>
      </dgm:t>
    </dgm:pt>
    <dgm:pt modelId="{B76AAB6D-34FC-464E-A45D-D33949F7F62D}" type="parTrans" cxnId="{78A9A04D-11EB-4023-9F00-EE8DA190021A}">
      <dgm:prSet/>
      <dgm:spPr/>
      <dgm:t>
        <a:bodyPr/>
        <a:lstStyle/>
        <a:p>
          <a:endParaRPr lang="en-US"/>
        </a:p>
      </dgm:t>
    </dgm:pt>
    <dgm:pt modelId="{B644E2FA-74D2-4C8F-9904-A169CE6D2B81}" type="sibTrans" cxnId="{78A9A04D-11EB-4023-9F00-EE8DA190021A}">
      <dgm:prSet/>
      <dgm:spPr/>
      <dgm:t>
        <a:bodyPr/>
        <a:lstStyle/>
        <a:p>
          <a:endParaRPr lang="en-US"/>
        </a:p>
      </dgm:t>
    </dgm:pt>
    <dgm:pt modelId="{0D55BCAA-05AB-415C-A78F-83A35DC2C42C}">
      <dgm:prSet phldrT="[Text]" phldr="0" custT="1"/>
      <dgm:spPr>
        <a:solidFill>
          <a:srgbClr val="236192"/>
        </a:solidFill>
        <a:ln>
          <a:solidFill>
            <a:srgbClr val="236192"/>
          </a:solidFill>
        </a:ln>
      </dgm:spPr>
      <dgm:t>
        <a:bodyPr/>
        <a:lstStyle/>
        <a:p>
          <a:pPr rtl="0"/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Dr. Jonas Gustavsson</a:t>
          </a:r>
        </a:p>
      </dgm:t>
    </dgm:pt>
    <dgm:pt modelId="{7E245C64-4796-4786-B633-671859B7488E}" type="parTrans" cxnId="{ABA62786-03E9-4D61-ACBB-CBC04FA1EAF5}">
      <dgm:prSet/>
      <dgm:spPr/>
      <dgm:t>
        <a:bodyPr/>
        <a:lstStyle/>
        <a:p>
          <a:endParaRPr lang="en-US"/>
        </a:p>
      </dgm:t>
    </dgm:pt>
    <dgm:pt modelId="{1A11D834-372A-48D8-901E-1A6E1A788CEF}" type="sibTrans" cxnId="{ABA62786-03E9-4D61-ACBB-CBC04FA1EAF5}">
      <dgm:prSet/>
      <dgm:spPr/>
      <dgm:t>
        <a:bodyPr/>
        <a:lstStyle/>
        <a:p>
          <a:endParaRPr lang="en-US"/>
        </a:p>
      </dgm:t>
    </dgm:pt>
    <dgm:pt modelId="{D51AD1C8-B08C-4A71-9028-2D8716D54DE5}">
      <dgm:prSet phldrT="[Text]" phldr="0" custT="1"/>
      <dgm:spPr>
        <a:solidFill>
          <a:srgbClr val="236192"/>
        </a:solidFill>
        <a:ln>
          <a:solidFill>
            <a:srgbClr val="236192"/>
          </a:solidFill>
        </a:ln>
      </dgm:spPr>
      <dgm:t>
        <a:bodyPr/>
        <a:lstStyle/>
        <a:p>
          <a:pPr rtl="0"/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Dr. </a:t>
          </a:r>
          <a:r>
            <a:rPr lang="en-US" sz="2000" err="1">
              <a:latin typeface="Arial" panose="020B0604020202020204" pitchFamily="34" charset="0"/>
              <a:cs typeface="Arial" panose="020B0604020202020204" pitchFamily="34" charset="0"/>
            </a:rPr>
            <a:t>Rajan</a:t>
          </a:r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 Kumar</a:t>
          </a:r>
        </a:p>
      </dgm:t>
    </dgm:pt>
    <dgm:pt modelId="{EEB3C429-9BA1-4471-B9ED-11FBAF2B84D4}" type="parTrans" cxnId="{6FF82241-AD5E-4C90-A6C1-8C15715F0BE4}">
      <dgm:prSet/>
      <dgm:spPr/>
      <dgm:t>
        <a:bodyPr/>
        <a:lstStyle/>
        <a:p>
          <a:endParaRPr lang="en-US"/>
        </a:p>
      </dgm:t>
    </dgm:pt>
    <dgm:pt modelId="{B441750B-EBDF-4EC9-9F26-44A162A2C28A}" type="sibTrans" cxnId="{6FF82241-AD5E-4C90-A6C1-8C15715F0BE4}">
      <dgm:prSet/>
      <dgm:spPr/>
      <dgm:t>
        <a:bodyPr/>
        <a:lstStyle/>
        <a:p>
          <a:endParaRPr lang="en-US"/>
        </a:p>
      </dgm:t>
    </dgm:pt>
    <dgm:pt modelId="{FFC19480-04B8-48A3-A261-6D2CD3955C93}">
      <dgm:prSet phldrT="[Text]" phldr="0" custT="1"/>
      <dgm:spPr>
        <a:solidFill>
          <a:srgbClr val="236192"/>
        </a:solidFill>
        <a:ln>
          <a:solidFill>
            <a:srgbClr val="236192"/>
          </a:solidFill>
        </a:ln>
      </dgm:spPr>
      <dgm:t>
        <a:bodyPr/>
        <a:lstStyle/>
        <a:p>
          <a:pPr rtl="0"/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Dr. Shayne </a:t>
          </a:r>
          <a:r>
            <a:rPr lang="en-US" sz="2000" err="1">
              <a:latin typeface="Arial" panose="020B0604020202020204" pitchFamily="34" charset="0"/>
              <a:cs typeface="Arial" panose="020B0604020202020204" pitchFamily="34" charset="0"/>
            </a:rPr>
            <a:t>McConomy</a:t>
          </a:r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C29275-3EFC-4B9B-8E0C-CD53778A56AA}" type="parTrans" cxnId="{218E3978-1750-4BBA-9BBD-A8B28E2C5424}">
      <dgm:prSet/>
      <dgm:spPr/>
      <dgm:t>
        <a:bodyPr/>
        <a:lstStyle/>
        <a:p>
          <a:endParaRPr lang="en-US"/>
        </a:p>
      </dgm:t>
    </dgm:pt>
    <dgm:pt modelId="{5A5513E4-D789-44ED-90C3-21BA5988BAA2}" type="sibTrans" cxnId="{218E3978-1750-4BBA-9BBD-A8B28E2C5424}">
      <dgm:prSet/>
      <dgm:spPr/>
      <dgm:t>
        <a:bodyPr/>
        <a:lstStyle/>
        <a:p>
          <a:endParaRPr lang="en-US"/>
        </a:p>
      </dgm:t>
    </dgm:pt>
    <dgm:pt modelId="{7FDD10EB-53EA-445A-9EB0-D35A58872591}">
      <dgm:prSet phldrT="[Text]" phldr="0" custT="1"/>
      <dgm:spPr>
        <a:solidFill>
          <a:srgbClr val="236192"/>
        </a:solidFill>
        <a:ln>
          <a:solidFill>
            <a:srgbClr val="236192"/>
          </a:solidFill>
        </a:ln>
      </dgm:spPr>
      <dgm:t>
        <a:bodyPr/>
        <a:lstStyle/>
        <a:p>
          <a:pPr rtl="0"/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Dr. </a:t>
          </a:r>
          <a:r>
            <a:rPr lang="en-US" sz="2000" err="1">
              <a:latin typeface="Arial" panose="020B0604020202020204" pitchFamily="34" charset="0"/>
              <a:cs typeface="Arial" panose="020B0604020202020204" pitchFamily="34" charset="0"/>
            </a:rPr>
            <a:t>Suvranu</a:t>
          </a:r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 De</a:t>
          </a:r>
        </a:p>
      </dgm:t>
    </dgm:pt>
    <dgm:pt modelId="{A49A54FB-3319-4AA8-A889-439C70D79F6B}" type="parTrans" cxnId="{B9BB3C4B-2477-46B2-AD40-8483055BC5FF}">
      <dgm:prSet/>
      <dgm:spPr/>
      <dgm:t>
        <a:bodyPr/>
        <a:lstStyle/>
        <a:p>
          <a:endParaRPr lang="en-US"/>
        </a:p>
      </dgm:t>
    </dgm:pt>
    <dgm:pt modelId="{1921E2AB-8B90-480D-A496-282FA3039663}" type="sibTrans" cxnId="{B9BB3C4B-2477-46B2-AD40-8483055BC5FF}">
      <dgm:prSet/>
      <dgm:spPr/>
      <dgm:t>
        <a:bodyPr/>
        <a:lstStyle/>
        <a:p>
          <a:endParaRPr lang="en-US"/>
        </a:p>
      </dgm:t>
    </dgm:pt>
    <dgm:pt modelId="{DE34C783-1F1B-4C1C-90A3-572EDFCF71DD}" type="pres">
      <dgm:prSet presAssocID="{D0F43EBD-F0F0-4921-BDB1-5E834EEDD7E9}" presName="diagram" presStyleCnt="0">
        <dgm:presLayoutVars>
          <dgm:dir/>
          <dgm:resizeHandles val="exact"/>
        </dgm:presLayoutVars>
      </dgm:prSet>
      <dgm:spPr/>
    </dgm:pt>
    <dgm:pt modelId="{246862A7-6135-4189-98DF-CC7247675FDD}" type="pres">
      <dgm:prSet presAssocID="{656EB6DA-F253-4915-B650-8AB8FCAA7964}" presName="node" presStyleLbl="node1" presStyleIdx="0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5C52EEE3-A30B-4E5C-B6AA-EBEA56E5334A}" type="pres">
      <dgm:prSet presAssocID="{B644E2FA-74D2-4C8F-9904-A169CE6D2B81}" presName="sibTrans" presStyleCnt="0"/>
      <dgm:spPr/>
    </dgm:pt>
    <dgm:pt modelId="{15B29B7D-59D1-4EDE-9E12-FED9AFFA6B1A}" type="pres">
      <dgm:prSet presAssocID="{0D55BCAA-05AB-415C-A78F-83A35DC2C42C}" presName="node" presStyleLbl="node1" presStyleIdx="1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827BAEF6-6165-467D-8065-84BE398145B1}" type="pres">
      <dgm:prSet presAssocID="{1A11D834-372A-48D8-901E-1A6E1A788CEF}" presName="sibTrans" presStyleCnt="0"/>
      <dgm:spPr/>
    </dgm:pt>
    <dgm:pt modelId="{9C4C4FA6-488D-448B-B9B9-FAEFDDBFB8E8}" type="pres">
      <dgm:prSet presAssocID="{D51AD1C8-B08C-4A71-9028-2D8716D54DE5}" presName="node" presStyleLbl="node1" presStyleIdx="2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AB76E0D7-9418-4377-A5BC-A409D386845A}" type="pres">
      <dgm:prSet presAssocID="{B441750B-EBDF-4EC9-9F26-44A162A2C28A}" presName="sibTrans" presStyleCnt="0"/>
      <dgm:spPr/>
    </dgm:pt>
    <dgm:pt modelId="{F786AF1E-1B1F-4A8E-BC6E-2F404AB191A9}" type="pres">
      <dgm:prSet presAssocID="{FFC19480-04B8-48A3-A261-6D2CD3955C93}" presName="node" presStyleLbl="node1" presStyleIdx="3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24C83B06-D4FA-4E11-B16F-68F11A9D5349}" type="pres">
      <dgm:prSet presAssocID="{5A5513E4-D789-44ED-90C3-21BA5988BAA2}" presName="sibTrans" presStyleCnt="0"/>
      <dgm:spPr/>
    </dgm:pt>
    <dgm:pt modelId="{FE7D9E9D-93E5-4C6C-9746-DF6D187838D6}" type="pres">
      <dgm:prSet presAssocID="{7FDD10EB-53EA-445A-9EB0-D35A58872591}" presName="node" presStyleLbl="node1" presStyleIdx="4" presStyleCnt="5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C39CB105-FCAD-4B96-A0DD-E9205C339176}" type="presOf" srcId="{0D55BCAA-05AB-415C-A78F-83A35DC2C42C}" destId="{15B29B7D-59D1-4EDE-9E12-FED9AFFA6B1A}" srcOrd="0" destOrd="0" presId="urn:microsoft.com/office/officeart/2005/8/layout/default"/>
    <dgm:cxn modelId="{20F38E2B-BCA5-40C4-A6B1-A2A24E911C94}" type="presOf" srcId="{656EB6DA-F253-4915-B650-8AB8FCAA7964}" destId="{246862A7-6135-4189-98DF-CC7247675FDD}" srcOrd="0" destOrd="0" presId="urn:microsoft.com/office/officeart/2005/8/layout/default"/>
    <dgm:cxn modelId="{6FF82241-AD5E-4C90-A6C1-8C15715F0BE4}" srcId="{D0F43EBD-F0F0-4921-BDB1-5E834EEDD7E9}" destId="{D51AD1C8-B08C-4A71-9028-2D8716D54DE5}" srcOrd="2" destOrd="0" parTransId="{EEB3C429-9BA1-4471-B9ED-11FBAF2B84D4}" sibTransId="{B441750B-EBDF-4EC9-9F26-44A162A2C28A}"/>
    <dgm:cxn modelId="{EF334C45-4696-4F37-9C6B-A34D17323D4D}" type="presOf" srcId="{FFC19480-04B8-48A3-A261-6D2CD3955C93}" destId="{F786AF1E-1B1F-4A8E-BC6E-2F404AB191A9}" srcOrd="0" destOrd="0" presId="urn:microsoft.com/office/officeart/2005/8/layout/default"/>
    <dgm:cxn modelId="{B9BB3C4B-2477-46B2-AD40-8483055BC5FF}" srcId="{D0F43EBD-F0F0-4921-BDB1-5E834EEDD7E9}" destId="{7FDD10EB-53EA-445A-9EB0-D35A58872591}" srcOrd="4" destOrd="0" parTransId="{A49A54FB-3319-4AA8-A889-439C70D79F6B}" sibTransId="{1921E2AB-8B90-480D-A496-282FA3039663}"/>
    <dgm:cxn modelId="{78A9A04D-11EB-4023-9F00-EE8DA190021A}" srcId="{D0F43EBD-F0F0-4921-BDB1-5E834EEDD7E9}" destId="{656EB6DA-F253-4915-B650-8AB8FCAA7964}" srcOrd="0" destOrd="0" parTransId="{B76AAB6D-34FC-464E-A45D-D33949F7F62D}" sibTransId="{B644E2FA-74D2-4C8F-9904-A169CE6D2B81}"/>
    <dgm:cxn modelId="{A71E5F53-6AF3-41CA-885E-D0D5D77BB863}" type="presOf" srcId="{D0F43EBD-F0F0-4921-BDB1-5E834EEDD7E9}" destId="{DE34C783-1F1B-4C1C-90A3-572EDFCF71DD}" srcOrd="0" destOrd="0" presId="urn:microsoft.com/office/officeart/2005/8/layout/default"/>
    <dgm:cxn modelId="{218E3978-1750-4BBA-9BBD-A8B28E2C5424}" srcId="{D0F43EBD-F0F0-4921-BDB1-5E834EEDD7E9}" destId="{FFC19480-04B8-48A3-A261-6D2CD3955C93}" srcOrd="3" destOrd="0" parTransId="{AEC29275-3EFC-4B9B-8E0C-CD53778A56AA}" sibTransId="{5A5513E4-D789-44ED-90C3-21BA5988BAA2}"/>
    <dgm:cxn modelId="{ABA62786-03E9-4D61-ACBB-CBC04FA1EAF5}" srcId="{D0F43EBD-F0F0-4921-BDB1-5E834EEDD7E9}" destId="{0D55BCAA-05AB-415C-A78F-83A35DC2C42C}" srcOrd="1" destOrd="0" parTransId="{7E245C64-4796-4786-B633-671859B7488E}" sibTransId="{1A11D834-372A-48D8-901E-1A6E1A788CEF}"/>
    <dgm:cxn modelId="{1270E588-E943-4EE3-B381-C59C05E66053}" type="presOf" srcId="{7FDD10EB-53EA-445A-9EB0-D35A58872591}" destId="{FE7D9E9D-93E5-4C6C-9746-DF6D187838D6}" srcOrd="0" destOrd="0" presId="urn:microsoft.com/office/officeart/2005/8/layout/default"/>
    <dgm:cxn modelId="{43811BB7-6B1F-4D3C-9AA4-3683F899DB83}" type="presOf" srcId="{D51AD1C8-B08C-4A71-9028-2D8716D54DE5}" destId="{9C4C4FA6-488D-448B-B9B9-FAEFDDBFB8E8}" srcOrd="0" destOrd="0" presId="urn:microsoft.com/office/officeart/2005/8/layout/default"/>
    <dgm:cxn modelId="{2807E080-5D29-4F11-883E-661BFF6E059C}" type="presParOf" srcId="{DE34C783-1F1B-4C1C-90A3-572EDFCF71DD}" destId="{246862A7-6135-4189-98DF-CC7247675FDD}" srcOrd="0" destOrd="0" presId="urn:microsoft.com/office/officeart/2005/8/layout/default"/>
    <dgm:cxn modelId="{18CC7CF9-9767-4AEE-8F26-DA3808A3311D}" type="presParOf" srcId="{DE34C783-1F1B-4C1C-90A3-572EDFCF71DD}" destId="{5C52EEE3-A30B-4E5C-B6AA-EBEA56E5334A}" srcOrd="1" destOrd="0" presId="urn:microsoft.com/office/officeart/2005/8/layout/default"/>
    <dgm:cxn modelId="{64D9D79D-14F4-459C-91D7-C39FF534EB76}" type="presParOf" srcId="{DE34C783-1F1B-4C1C-90A3-572EDFCF71DD}" destId="{15B29B7D-59D1-4EDE-9E12-FED9AFFA6B1A}" srcOrd="2" destOrd="0" presId="urn:microsoft.com/office/officeart/2005/8/layout/default"/>
    <dgm:cxn modelId="{CC45A447-4658-45D1-9CC9-667EAB712D49}" type="presParOf" srcId="{DE34C783-1F1B-4C1C-90A3-572EDFCF71DD}" destId="{827BAEF6-6165-467D-8065-84BE398145B1}" srcOrd="3" destOrd="0" presId="urn:microsoft.com/office/officeart/2005/8/layout/default"/>
    <dgm:cxn modelId="{746D1C33-B52A-4392-A10E-48D573826AE8}" type="presParOf" srcId="{DE34C783-1F1B-4C1C-90A3-572EDFCF71DD}" destId="{9C4C4FA6-488D-448B-B9B9-FAEFDDBFB8E8}" srcOrd="4" destOrd="0" presId="urn:microsoft.com/office/officeart/2005/8/layout/default"/>
    <dgm:cxn modelId="{336BBCFD-471E-437C-A078-3DFD623B2B7D}" type="presParOf" srcId="{DE34C783-1F1B-4C1C-90A3-572EDFCF71DD}" destId="{AB76E0D7-9418-4377-A5BC-A409D386845A}" srcOrd="5" destOrd="0" presId="urn:microsoft.com/office/officeart/2005/8/layout/default"/>
    <dgm:cxn modelId="{3AD29B49-E971-46BD-ABAA-DA10F18286CF}" type="presParOf" srcId="{DE34C783-1F1B-4C1C-90A3-572EDFCF71DD}" destId="{F786AF1E-1B1F-4A8E-BC6E-2F404AB191A9}" srcOrd="6" destOrd="0" presId="urn:microsoft.com/office/officeart/2005/8/layout/default"/>
    <dgm:cxn modelId="{5F1B04E9-82A5-4CA5-AD38-37A421154A3B}" type="presParOf" srcId="{DE34C783-1F1B-4C1C-90A3-572EDFCF71DD}" destId="{24C83B06-D4FA-4E11-B16F-68F11A9D5349}" srcOrd="7" destOrd="0" presId="urn:microsoft.com/office/officeart/2005/8/layout/default"/>
    <dgm:cxn modelId="{443C2A0C-2E4D-4BE2-9317-0EB165660E10}" type="presParOf" srcId="{DE34C783-1F1B-4C1C-90A3-572EDFCF71DD}" destId="{FE7D9E9D-93E5-4C6C-9746-DF6D187838D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0F069-AF14-4562-855B-FEECF196CFD2}">
      <dsp:nvSpPr>
        <dsp:cNvPr id="0" name=""/>
        <dsp:cNvSpPr/>
      </dsp:nvSpPr>
      <dsp:spPr>
        <a:xfrm>
          <a:off x="0" y="399923"/>
          <a:ext cx="6583363" cy="1378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0942" tIns="520700" rIns="510942" bIns="177800" numCol="1" spcCol="1270" anchor="t" anchorCtr="0">
          <a:noAutofit/>
        </a:bodyPr>
        <a:lstStyle/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500" kern="1200" dirty="0">
              <a:latin typeface="Arial"/>
              <a:cs typeface="Arial"/>
            </a:rPr>
            <a:t>Model has access to an outside power supply and controls.</a:t>
          </a:r>
          <a:endParaRPr lang="en-US" sz="2500" kern="1200" dirty="0">
            <a:latin typeface="Arial"/>
            <a:cs typeface="Times New Roman"/>
          </a:endParaRPr>
        </a:p>
      </dsp:txBody>
      <dsp:txXfrm>
        <a:off x="0" y="399923"/>
        <a:ext cx="6583363" cy="1378125"/>
      </dsp:txXfrm>
    </dsp:sp>
    <dsp:sp modelId="{FE83CFFE-2ABE-4CD6-BEFA-CB922F80F021}">
      <dsp:nvSpPr>
        <dsp:cNvPr id="0" name=""/>
        <dsp:cNvSpPr/>
      </dsp:nvSpPr>
      <dsp:spPr>
        <a:xfrm>
          <a:off x="329168" y="30923"/>
          <a:ext cx="4608354" cy="738000"/>
        </a:xfrm>
        <a:prstGeom prst="roundRect">
          <a:avLst/>
        </a:prstGeom>
        <a:solidFill>
          <a:srgbClr val="236192"/>
        </a:solidFill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4185" tIns="0" rIns="174185" bIns="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tx1"/>
              </a:solidFill>
              <a:latin typeface="Arial"/>
              <a:cs typeface="Times New Roman"/>
            </a:rPr>
            <a:t>Assumption 1</a:t>
          </a:r>
        </a:p>
      </dsp:txBody>
      <dsp:txXfrm>
        <a:off x="365194" y="66949"/>
        <a:ext cx="4536302" cy="665948"/>
      </dsp:txXfrm>
    </dsp:sp>
    <dsp:sp modelId="{C0FCCAB4-19AA-4375-AB47-1D1ADC4ABE56}">
      <dsp:nvSpPr>
        <dsp:cNvPr id="0" name=""/>
        <dsp:cNvSpPr/>
      </dsp:nvSpPr>
      <dsp:spPr>
        <a:xfrm>
          <a:off x="0" y="2236691"/>
          <a:ext cx="6583363" cy="1378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0942" tIns="520700" rIns="510942" bIns="177800" numCol="1" spcCol="1270" anchor="t" anchorCtr="0">
          <a:noAutofit/>
        </a:bodyPr>
        <a:lstStyle/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500" kern="1200" dirty="0">
              <a:latin typeface="Arial"/>
              <a:cs typeface="Arial"/>
            </a:rPr>
            <a:t>Gravitational force will be far greater than the aerodynamic forces. </a:t>
          </a:r>
          <a:endParaRPr lang="en-US" sz="2500" kern="1200" dirty="0">
            <a:latin typeface="Arial"/>
            <a:cs typeface="Times New Roman"/>
          </a:endParaRPr>
        </a:p>
      </dsp:txBody>
      <dsp:txXfrm>
        <a:off x="0" y="2236691"/>
        <a:ext cx="6583363" cy="1378125"/>
      </dsp:txXfrm>
    </dsp:sp>
    <dsp:sp modelId="{E8FD7EF8-CCEF-417D-B3F4-D8B48D4687CD}">
      <dsp:nvSpPr>
        <dsp:cNvPr id="0" name=""/>
        <dsp:cNvSpPr/>
      </dsp:nvSpPr>
      <dsp:spPr>
        <a:xfrm>
          <a:off x="329168" y="1913048"/>
          <a:ext cx="4608354" cy="738000"/>
        </a:xfrm>
        <a:prstGeom prst="roundRect">
          <a:avLst/>
        </a:prstGeom>
        <a:solidFill>
          <a:srgbClr val="00BBDC"/>
        </a:solidFill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4185" tIns="0" rIns="174185" bIns="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tx1"/>
              </a:solidFill>
              <a:latin typeface="Arial"/>
              <a:cs typeface="Times New Roman"/>
            </a:rPr>
            <a:t>Assumption 2</a:t>
          </a:r>
        </a:p>
      </dsp:txBody>
      <dsp:txXfrm>
        <a:off x="365194" y="1949074"/>
        <a:ext cx="4536302" cy="665948"/>
      </dsp:txXfrm>
    </dsp:sp>
    <dsp:sp modelId="{5203427C-DBFF-4084-A6A5-072F1C4AB28F}">
      <dsp:nvSpPr>
        <dsp:cNvPr id="0" name=""/>
        <dsp:cNvSpPr/>
      </dsp:nvSpPr>
      <dsp:spPr>
        <a:xfrm>
          <a:off x="0" y="4164174"/>
          <a:ext cx="6583363" cy="1378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0942" tIns="520700" rIns="510942" bIns="177800" numCol="1" spcCol="1270" anchor="t" anchorCtr="0">
          <a:noAutofit/>
        </a:bodyPr>
        <a:lstStyle/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500" kern="1200" dirty="0">
              <a:latin typeface="Arial"/>
              <a:cs typeface="Times New Roman"/>
            </a:rPr>
            <a:t>No shockwaves will be produced (subsonic and incompressible)</a:t>
          </a:r>
        </a:p>
      </dsp:txBody>
      <dsp:txXfrm>
        <a:off x="0" y="4164174"/>
        <a:ext cx="6583363" cy="1378125"/>
      </dsp:txXfrm>
    </dsp:sp>
    <dsp:sp modelId="{CC4F394E-8C08-4BC7-8B92-771451DBC72A}">
      <dsp:nvSpPr>
        <dsp:cNvPr id="0" name=""/>
        <dsp:cNvSpPr/>
      </dsp:nvSpPr>
      <dsp:spPr>
        <a:xfrm>
          <a:off x="329168" y="3795174"/>
          <a:ext cx="4608354" cy="738000"/>
        </a:xfrm>
        <a:prstGeom prst="roundRect">
          <a:avLst/>
        </a:prstGeom>
        <a:solidFill>
          <a:srgbClr val="A4D233"/>
        </a:solidFill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4185" tIns="0" rIns="174185" bIns="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tx1"/>
              </a:solidFill>
              <a:latin typeface="Arial"/>
              <a:cs typeface="Times New Roman"/>
            </a:rPr>
            <a:t>Assumption 3</a:t>
          </a:r>
        </a:p>
      </dsp:txBody>
      <dsp:txXfrm>
        <a:off x="365194" y="3831200"/>
        <a:ext cx="4536302" cy="6659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A1E80C-64E8-4490-8C45-C1CCCA76483F}">
      <dsp:nvSpPr>
        <dsp:cNvPr id="0" name=""/>
        <dsp:cNvSpPr/>
      </dsp:nvSpPr>
      <dsp:spPr>
        <a:xfrm>
          <a:off x="0" y="0"/>
          <a:ext cx="5065939" cy="1312817"/>
        </a:xfrm>
        <a:prstGeom prst="rect">
          <a:avLst/>
        </a:prstGeom>
        <a:solidFill>
          <a:srgbClr val="40404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marL="0" lvl="0" indent="0" algn="ctr" defTabSz="2800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 dirty="0">
              <a:latin typeface="Arial"/>
              <a:cs typeface="Arial"/>
            </a:rPr>
            <a:t>Method 1</a:t>
          </a:r>
        </a:p>
      </dsp:txBody>
      <dsp:txXfrm>
        <a:off x="0" y="0"/>
        <a:ext cx="5065939" cy="1312817"/>
      </dsp:txXfrm>
    </dsp:sp>
    <dsp:sp modelId="{F34B181E-463C-4A49-9B54-77AB7A83615C}">
      <dsp:nvSpPr>
        <dsp:cNvPr id="0" name=""/>
        <dsp:cNvSpPr/>
      </dsp:nvSpPr>
      <dsp:spPr>
        <a:xfrm>
          <a:off x="2473" y="1312817"/>
          <a:ext cx="1686997" cy="2756915"/>
        </a:xfrm>
        <a:prstGeom prst="rect">
          <a:avLst/>
        </a:prstGeom>
        <a:solidFill>
          <a:srgbClr val="BFBFB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Arial"/>
              <a:cs typeface="Arial"/>
            </a:rPr>
            <a:t>Weld a large short shaft to end of fin</a:t>
          </a:r>
        </a:p>
      </dsp:txBody>
      <dsp:txXfrm>
        <a:off x="2473" y="1312817"/>
        <a:ext cx="1686997" cy="2756915"/>
      </dsp:txXfrm>
    </dsp:sp>
    <dsp:sp modelId="{F19ECECC-1D32-472B-945E-B01A578FC383}">
      <dsp:nvSpPr>
        <dsp:cNvPr id="0" name=""/>
        <dsp:cNvSpPr/>
      </dsp:nvSpPr>
      <dsp:spPr>
        <a:xfrm>
          <a:off x="1689470" y="1312817"/>
          <a:ext cx="1686997" cy="2756915"/>
        </a:xfrm>
        <a:prstGeom prst="rect">
          <a:avLst/>
        </a:prstGeom>
        <a:solidFill>
          <a:srgbClr val="BFBFB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Arial"/>
              <a:cs typeface="Arial"/>
            </a:rPr>
            <a:t>Brittle connection</a:t>
          </a:r>
        </a:p>
      </dsp:txBody>
      <dsp:txXfrm>
        <a:off x="1689470" y="1312817"/>
        <a:ext cx="1686997" cy="2756915"/>
      </dsp:txXfrm>
    </dsp:sp>
    <dsp:sp modelId="{37B0FF7D-809B-4CB3-982C-F6A29A18CA1C}">
      <dsp:nvSpPr>
        <dsp:cNvPr id="0" name=""/>
        <dsp:cNvSpPr/>
      </dsp:nvSpPr>
      <dsp:spPr>
        <a:xfrm>
          <a:off x="3376468" y="1312817"/>
          <a:ext cx="1686997" cy="2756915"/>
        </a:xfrm>
        <a:prstGeom prst="rect">
          <a:avLst/>
        </a:prstGeom>
        <a:solidFill>
          <a:srgbClr val="BFBFB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Arial"/>
              <a:cs typeface="Arial"/>
            </a:rPr>
            <a:t>Possible manufacturing problem when cleaning up connection surface</a:t>
          </a:r>
        </a:p>
      </dsp:txBody>
      <dsp:txXfrm>
        <a:off x="3376468" y="1312817"/>
        <a:ext cx="1686997" cy="2756915"/>
      </dsp:txXfrm>
    </dsp:sp>
    <dsp:sp modelId="{CD6E5D2E-F77F-4D5F-8B15-A89007A44AA2}">
      <dsp:nvSpPr>
        <dsp:cNvPr id="0" name=""/>
        <dsp:cNvSpPr/>
      </dsp:nvSpPr>
      <dsp:spPr>
        <a:xfrm>
          <a:off x="0" y="4069733"/>
          <a:ext cx="5065939" cy="306323"/>
        </a:xfrm>
        <a:prstGeom prst="rect">
          <a:avLst/>
        </a:prstGeom>
        <a:solidFill>
          <a:srgbClr val="40404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5F73BB-45A5-4479-A693-4811122FB168}">
      <dsp:nvSpPr>
        <dsp:cNvPr id="0" name=""/>
        <dsp:cNvSpPr/>
      </dsp:nvSpPr>
      <dsp:spPr>
        <a:xfrm>
          <a:off x="0" y="-35639"/>
          <a:ext cx="5159828" cy="1486988"/>
        </a:xfrm>
        <a:prstGeom prst="rect">
          <a:avLst/>
        </a:prstGeom>
        <a:solidFill>
          <a:srgbClr val="40404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 dirty="0">
              <a:latin typeface="Arial"/>
              <a:cs typeface="Arial"/>
            </a:rPr>
            <a:t>Method 2</a:t>
          </a:r>
        </a:p>
      </dsp:txBody>
      <dsp:txXfrm>
        <a:off x="0" y="-35639"/>
        <a:ext cx="5159828" cy="1486988"/>
      </dsp:txXfrm>
    </dsp:sp>
    <dsp:sp modelId="{270FD6BA-12B8-4F55-A146-F33BF70BFB31}">
      <dsp:nvSpPr>
        <dsp:cNvPr id="0" name=""/>
        <dsp:cNvSpPr/>
      </dsp:nvSpPr>
      <dsp:spPr>
        <a:xfrm>
          <a:off x="2519" y="1356359"/>
          <a:ext cx="1718263" cy="2756915"/>
        </a:xfrm>
        <a:prstGeom prst="rect">
          <a:avLst/>
        </a:prstGeom>
        <a:solidFill>
          <a:srgbClr val="BFBFB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Arial"/>
              <a:cs typeface="Arial"/>
            </a:rPr>
            <a:t>Drill hole in each fin and insert a smaller shaft inside</a:t>
          </a:r>
        </a:p>
      </dsp:txBody>
      <dsp:txXfrm>
        <a:off x="2519" y="1356359"/>
        <a:ext cx="1718263" cy="2756915"/>
      </dsp:txXfrm>
    </dsp:sp>
    <dsp:sp modelId="{0C447125-2584-4A33-A896-AFED4C8CB05D}">
      <dsp:nvSpPr>
        <dsp:cNvPr id="0" name=""/>
        <dsp:cNvSpPr/>
      </dsp:nvSpPr>
      <dsp:spPr>
        <a:xfrm>
          <a:off x="1720782" y="1356359"/>
          <a:ext cx="1718263" cy="2756915"/>
        </a:xfrm>
        <a:prstGeom prst="rect">
          <a:avLst/>
        </a:prstGeom>
        <a:solidFill>
          <a:srgbClr val="BFBFB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Arial"/>
              <a:cs typeface="Arial"/>
            </a:rPr>
            <a:t>Might be weaker and compromise the fin</a:t>
          </a:r>
        </a:p>
      </dsp:txBody>
      <dsp:txXfrm>
        <a:off x="1720782" y="1356359"/>
        <a:ext cx="1718263" cy="2756915"/>
      </dsp:txXfrm>
    </dsp:sp>
    <dsp:sp modelId="{A44B712E-A431-4110-A288-CFA5D0FDE5EF}">
      <dsp:nvSpPr>
        <dsp:cNvPr id="0" name=""/>
        <dsp:cNvSpPr/>
      </dsp:nvSpPr>
      <dsp:spPr>
        <a:xfrm>
          <a:off x="3439045" y="1356359"/>
          <a:ext cx="1718263" cy="2756915"/>
        </a:xfrm>
        <a:prstGeom prst="rect">
          <a:avLst/>
        </a:prstGeom>
        <a:solidFill>
          <a:srgbClr val="BFBFB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Arial"/>
              <a:cs typeface="Arial"/>
            </a:rPr>
            <a:t>Shaft would fail from bending</a:t>
          </a:r>
        </a:p>
      </dsp:txBody>
      <dsp:txXfrm>
        <a:off x="3439045" y="1356359"/>
        <a:ext cx="1718263" cy="2756915"/>
      </dsp:txXfrm>
    </dsp:sp>
    <dsp:sp modelId="{6E580F40-C181-4AA9-8F4B-D1EEDD883C59}">
      <dsp:nvSpPr>
        <dsp:cNvPr id="0" name=""/>
        <dsp:cNvSpPr/>
      </dsp:nvSpPr>
      <dsp:spPr>
        <a:xfrm>
          <a:off x="0" y="4113275"/>
          <a:ext cx="5159828" cy="306323"/>
        </a:xfrm>
        <a:prstGeom prst="rect">
          <a:avLst/>
        </a:prstGeom>
        <a:solidFill>
          <a:srgbClr val="40404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845F50-1F41-435A-97E8-BD236446A6CE}">
      <dsp:nvSpPr>
        <dsp:cNvPr id="0" name=""/>
        <dsp:cNvSpPr/>
      </dsp:nvSpPr>
      <dsp:spPr>
        <a:xfrm>
          <a:off x="1541625" y="1433779"/>
          <a:ext cx="2578616" cy="2578743"/>
        </a:xfrm>
        <a:prstGeom prst="ellipse">
          <a:avLst/>
        </a:prstGeom>
        <a:solidFill>
          <a:srgbClr val="A4D233"/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April</a:t>
          </a:r>
        </a:p>
      </dsp:txBody>
      <dsp:txXfrm>
        <a:off x="1919255" y="1811427"/>
        <a:ext cx="1823356" cy="1823447"/>
      </dsp:txXfrm>
    </dsp:sp>
    <dsp:sp modelId="{75A918F0-83F9-4AD8-BFB6-02D102429422}">
      <dsp:nvSpPr>
        <dsp:cNvPr id="0" name=""/>
        <dsp:cNvSpPr/>
      </dsp:nvSpPr>
      <dsp:spPr>
        <a:xfrm>
          <a:off x="211869" y="0"/>
          <a:ext cx="5198064" cy="5418667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rgbClr val="A4D2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E13E7A-89B8-4699-A346-CD43407732D6}">
      <dsp:nvSpPr>
        <dsp:cNvPr id="0" name=""/>
        <dsp:cNvSpPr/>
      </dsp:nvSpPr>
      <dsp:spPr>
        <a:xfrm>
          <a:off x="4039346" y="456793"/>
          <a:ext cx="1381373" cy="138176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20F6BE-CA9F-4461-86CC-BFA0C25DF8E5}">
      <dsp:nvSpPr>
        <dsp:cNvPr id="0" name=""/>
        <dsp:cNvSpPr/>
      </dsp:nvSpPr>
      <dsp:spPr>
        <a:xfrm>
          <a:off x="5525498" y="479010"/>
          <a:ext cx="1849022" cy="1337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900" kern="1200" dirty="0"/>
            <a:t>Final Testing </a:t>
          </a:r>
        </a:p>
      </dsp:txBody>
      <dsp:txXfrm>
        <a:off x="5525498" y="479010"/>
        <a:ext cx="1849022" cy="1337327"/>
      </dsp:txXfrm>
    </dsp:sp>
    <dsp:sp modelId="{6C664C46-91BE-49CD-95D9-CF2BF162367F}">
      <dsp:nvSpPr>
        <dsp:cNvPr id="0" name=""/>
        <dsp:cNvSpPr/>
      </dsp:nvSpPr>
      <dsp:spPr>
        <a:xfrm>
          <a:off x="4573251" y="2028748"/>
          <a:ext cx="1381373" cy="138176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9721CD-D615-4452-BAA3-AF656C3C924E}">
      <dsp:nvSpPr>
        <dsp:cNvPr id="0" name=""/>
        <dsp:cNvSpPr/>
      </dsp:nvSpPr>
      <dsp:spPr>
        <a:xfrm>
          <a:off x="6067107" y="2048256"/>
          <a:ext cx="1849022" cy="1337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900" kern="1200" dirty="0"/>
            <a:t>Senior Design Day</a:t>
          </a:r>
        </a:p>
      </dsp:txBody>
      <dsp:txXfrm>
        <a:off x="6067107" y="2048256"/>
        <a:ext cx="1849022" cy="1337327"/>
      </dsp:txXfrm>
    </dsp:sp>
    <dsp:sp modelId="{049B326A-4AE2-436D-9E5C-2758302AB301}">
      <dsp:nvSpPr>
        <dsp:cNvPr id="0" name=""/>
        <dsp:cNvSpPr/>
      </dsp:nvSpPr>
      <dsp:spPr>
        <a:xfrm>
          <a:off x="4039346" y="3622920"/>
          <a:ext cx="1381373" cy="1381760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1B38C5-5952-442F-A70A-4548A12AEF29}">
      <dsp:nvSpPr>
        <dsp:cNvPr id="0" name=""/>
        <dsp:cNvSpPr/>
      </dsp:nvSpPr>
      <dsp:spPr>
        <a:xfrm>
          <a:off x="5525498" y="3651097"/>
          <a:ext cx="1849022" cy="1337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900" kern="1200" dirty="0"/>
            <a:t>Celebration</a:t>
          </a:r>
        </a:p>
      </dsp:txBody>
      <dsp:txXfrm>
        <a:off x="5525498" y="3651097"/>
        <a:ext cx="1849022" cy="13373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9461A-32E0-455A-BD38-932760E4F116}">
      <dsp:nvSpPr>
        <dsp:cNvPr id="0" name=""/>
        <dsp:cNvSpPr/>
      </dsp:nvSpPr>
      <dsp:spPr>
        <a:xfrm>
          <a:off x="0" y="28574"/>
          <a:ext cx="1714499" cy="1028700"/>
        </a:xfrm>
        <a:prstGeom prst="roundRect">
          <a:avLst/>
        </a:prstGeom>
        <a:solidFill>
          <a:srgbClr val="4040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/>
              <a:cs typeface="Arial"/>
            </a:rPr>
            <a:t>Air Force</a:t>
          </a:r>
        </a:p>
      </dsp:txBody>
      <dsp:txXfrm>
        <a:off x="50217" y="78791"/>
        <a:ext cx="1614065" cy="928266"/>
      </dsp:txXfrm>
    </dsp:sp>
    <dsp:sp modelId="{0E8C9C23-19AD-4667-9E1C-85E0382B4D44}">
      <dsp:nvSpPr>
        <dsp:cNvPr id="0" name=""/>
        <dsp:cNvSpPr/>
      </dsp:nvSpPr>
      <dsp:spPr>
        <a:xfrm>
          <a:off x="1885950" y="28574"/>
          <a:ext cx="1714499" cy="1028700"/>
        </a:xfrm>
        <a:prstGeom prst="roundRect">
          <a:avLst/>
        </a:prstGeom>
        <a:solidFill>
          <a:srgbClr val="4040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/>
              <a:cs typeface="Arial"/>
            </a:rPr>
            <a:t>Boeing</a:t>
          </a:r>
        </a:p>
      </dsp:txBody>
      <dsp:txXfrm>
        <a:off x="1936167" y="78791"/>
        <a:ext cx="1614065" cy="928266"/>
      </dsp:txXfrm>
    </dsp:sp>
    <dsp:sp modelId="{965C11E4-10F1-4902-87F3-C8BC7BE98BE1}">
      <dsp:nvSpPr>
        <dsp:cNvPr id="0" name=""/>
        <dsp:cNvSpPr/>
      </dsp:nvSpPr>
      <dsp:spPr>
        <a:xfrm>
          <a:off x="3771900" y="28574"/>
          <a:ext cx="1714499" cy="1028700"/>
        </a:xfrm>
        <a:prstGeom prst="roundRect">
          <a:avLst/>
        </a:prstGeom>
        <a:solidFill>
          <a:srgbClr val="4040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/>
              <a:cs typeface="Arial"/>
            </a:rPr>
            <a:t>Raytheon </a:t>
          </a:r>
        </a:p>
      </dsp:txBody>
      <dsp:txXfrm>
        <a:off x="3822117" y="78791"/>
        <a:ext cx="1614065" cy="928266"/>
      </dsp:txXfrm>
    </dsp:sp>
    <dsp:sp modelId="{061BBB75-2059-4292-A541-8AEC3E50923E}">
      <dsp:nvSpPr>
        <dsp:cNvPr id="0" name=""/>
        <dsp:cNvSpPr/>
      </dsp:nvSpPr>
      <dsp:spPr>
        <a:xfrm>
          <a:off x="942975" y="1228725"/>
          <a:ext cx="1714499" cy="1028700"/>
        </a:xfrm>
        <a:prstGeom prst="roundRect">
          <a:avLst/>
        </a:prstGeom>
        <a:solidFill>
          <a:srgbClr val="4040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/>
              <a:cs typeface="Arial"/>
            </a:rPr>
            <a:t>Lockheed Martin</a:t>
          </a:r>
        </a:p>
      </dsp:txBody>
      <dsp:txXfrm>
        <a:off x="993192" y="1278942"/>
        <a:ext cx="1614065" cy="928266"/>
      </dsp:txXfrm>
    </dsp:sp>
    <dsp:sp modelId="{8DBD76E9-F810-4B58-B32F-8DF5BED78A17}">
      <dsp:nvSpPr>
        <dsp:cNvPr id="0" name=""/>
        <dsp:cNvSpPr/>
      </dsp:nvSpPr>
      <dsp:spPr>
        <a:xfrm>
          <a:off x="2828925" y="1228725"/>
          <a:ext cx="1714499" cy="1028700"/>
        </a:xfrm>
        <a:prstGeom prst="roundRect">
          <a:avLst/>
        </a:prstGeom>
        <a:solidFill>
          <a:srgbClr val="4040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/>
              <a:cs typeface="Arial"/>
            </a:rPr>
            <a:t>General Dynamics</a:t>
          </a:r>
        </a:p>
      </dsp:txBody>
      <dsp:txXfrm>
        <a:off x="2879142" y="1278942"/>
        <a:ext cx="1614065" cy="92826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6862A7-6135-4189-98DF-CC7247675FDD}">
      <dsp:nvSpPr>
        <dsp:cNvPr id="0" name=""/>
        <dsp:cNvSpPr/>
      </dsp:nvSpPr>
      <dsp:spPr>
        <a:xfrm>
          <a:off x="0" y="28574"/>
          <a:ext cx="1714499" cy="1028700"/>
        </a:xfrm>
        <a:prstGeom prst="roundRect">
          <a:avLst/>
        </a:prstGeom>
        <a:solidFill>
          <a:srgbClr val="236192"/>
        </a:solidFill>
        <a:ln w="12700" cap="flat" cmpd="sng" algn="ctr">
          <a:solidFill>
            <a:srgbClr val="23619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College of Engineering</a:t>
          </a:r>
        </a:p>
      </dsp:txBody>
      <dsp:txXfrm>
        <a:off x="50217" y="78791"/>
        <a:ext cx="1614065" cy="928266"/>
      </dsp:txXfrm>
    </dsp:sp>
    <dsp:sp modelId="{15B29B7D-59D1-4EDE-9E12-FED9AFFA6B1A}">
      <dsp:nvSpPr>
        <dsp:cNvPr id="0" name=""/>
        <dsp:cNvSpPr/>
      </dsp:nvSpPr>
      <dsp:spPr>
        <a:xfrm>
          <a:off x="1885950" y="28574"/>
          <a:ext cx="1714499" cy="1028700"/>
        </a:xfrm>
        <a:prstGeom prst="roundRect">
          <a:avLst/>
        </a:prstGeom>
        <a:solidFill>
          <a:srgbClr val="236192"/>
        </a:solidFill>
        <a:ln w="12700" cap="flat" cmpd="sng" algn="ctr">
          <a:solidFill>
            <a:srgbClr val="23619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Dr. Jonas Gustavsson</a:t>
          </a:r>
        </a:p>
      </dsp:txBody>
      <dsp:txXfrm>
        <a:off x="1936167" y="78791"/>
        <a:ext cx="1614065" cy="928266"/>
      </dsp:txXfrm>
    </dsp:sp>
    <dsp:sp modelId="{9C4C4FA6-488D-448B-B9B9-FAEFDDBFB8E8}">
      <dsp:nvSpPr>
        <dsp:cNvPr id="0" name=""/>
        <dsp:cNvSpPr/>
      </dsp:nvSpPr>
      <dsp:spPr>
        <a:xfrm>
          <a:off x="3771900" y="28574"/>
          <a:ext cx="1714499" cy="1028700"/>
        </a:xfrm>
        <a:prstGeom prst="roundRect">
          <a:avLst/>
        </a:prstGeom>
        <a:solidFill>
          <a:srgbClr val="236192"/>
        </a:solidFill>
        <a:ln w="12700" cap="flat" cmpd="sng" algn="ctr">
          <a:solidFill>
            <a:srgbClr val="23619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Dr. </a:t>
          </a:r>
          <a:r>
            <a:rPr lang="en-US" sz="2000" kern="1200" err="1">
              <a:latin typeface="Arial" panose="020B0604020202020204" pitchFamily="34" charset="0"/>
              <a:cs typeface="Arial" panose="020B0604020202020204" pitchFamily="34" charset="0"/>
            </a:rPr>
            <a:t>Rajan</a:t>
          </a: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 Kumar</a:t>
          </a:r>
        </a:p>
      </dsp:txBody>
      <dsp:txXfrm>
        <a:off x="3822117" y="78791"/>
        <a:ext cx="1614065" cy="928266"/>
      </dsp:txXfrm>
    </dsp:sp>
    <dsp:sp modelId="{F786AF1E-1B1F-4A8E-BC6E-2F404AB191A9}">
      <dsp:nvSpPr>
        <dsp:cNvPr id="0" name=""/>
        <dsp:cNvSpPr/>
      </dsp:nvSpPr>
      <dsp:spPr>
        <a:xfrm>
          <a:off x="942975" y="1228725"/>
          <a:ext cx="1714499" cy="1028700"/>
        </a:xfrm>
        <a:prstGeom prst="roundRect">
          <a:avLst/>
        </a:prstGeom>
        <a:solidFill>
          <a:srgbClr val="236192"/>
        </a:solidFill>
        <a:ln w="12700" cap="flat" cmpd="sng" algn="ctr">
          <a:solidFill>
            <a:srgbClr val="23619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Dr. Shayne </a:t>
          </a:r>
          <a:r>
            <a:rPr lang="en-US" sz="2000" kern="1200" err="1">
              <a:latin typeface="Arial" panose="020B0604020202020204" pitchFamily="34" charset="0"/>
              <a:cs typeface="Arial" panose="020B0604020202020204" pitchFamily="34" charset="0"/>
            </a:rPr>
            <a:t>McConomy</a:t>
          </a:r>
          <a:endParaRPr lang="en-US" sz="2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93192" y="1278942"/>
        <a:ext cx="1614065" cy="928266"/>
      </dsp:txXfrm>
    </dsp:sp>
    <dsp:sp modelId="{FE7D9E9D-93E5-4C6C-9746-DF6D187838D6}">
      <dsp:nvSpPr>
        <dsp:cNvPr id="0" name=""/>
        <dsp:cNvSpPr/>
      </dsp:nvSpPr>
      <dsp:spPr>
        <a:xfrm>
          <a:off x="2828925" y="1228725"/>
          <a:ext cx="1714499" cy="1028700"/>
        </a:xfrm>
        <a:prstGeom prst="roundRect">
          <a:avLst/>
        </a:prstGeom>
        <a:solidFill>
          <a:srgbClr val="236192"/>
        </a:solidFill>
        <a:ln w="12700" cap="flat" cmpd="sng" algn="ctr">
          <a:solidFill>
            <a:srgbClr val="23619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Dr. </a:t>
          </a:r>
          <a:r>
            <a:rPr lang="en-US" sz="2000" kern="1200" err="1">
              <a:latin typeface="Arial" panose="020B0604020202020204" pitchFamily="34" charset="0"/>
              <a:cs typeface="Arial" panose="020B0604020202020204" pitchFamily="34" charset="0"/>
            </a:rPr>
            <a:t>Suvranu</a:t>
          </a: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 De</a:t>
          </a:r>
        </a:p>
      </dsp:txBody>
      <dsp:txXfrm>
        <a:off x="2879142" y="1278942"/>
        <a:ext cx="1614065" cy="9282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9F038-1167-4D95-8C53-B3C3292059ED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48D8C-6117-40E4-8E16-004DA1856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78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48D8C-6117-40E4-8E16-004DA18562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06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EFDE5-AE1E-4954-8124-6AD7E3C408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532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48D8C-6117-40E4-8E16-004DA18562C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900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2363"/>
            <a:ext cx="10515599" cy="2260355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6352D44-B364-42A1-8D5E-BCFA866BC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9024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4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1E84F8-12C5-40E5-A45C-E4BEFB7ED94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590523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0943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0943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5E60FA-03DC-4DD3-ADB5-558FDAFF180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517402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0990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0990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82E59-CF7D-41E5-88A8-18E87385456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698716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7360"/>
            <a:ext cx="3474720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337360"/>
            <a:ext cx="6935788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07CFA4-F15B-47EA-AF7F-A6AD3A832D2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092331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0619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467819-2C73-41C7-911A-62CAD25D64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438085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2958660"/>
            <a:ext cx="5148072" cy="2971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25735"/>
            <a:ext cx="10515600" cy="11978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58660"/>
            <a:ext cx="5148072" cy="2971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5D11A9-8D12-43A7-91C1-D86FDA27EC0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374909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0927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1353FF-A2A6-4825-8E2A-7404D3B1662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878465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6533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65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6533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457498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475891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475891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E6AA582-4E7B-49AE-837A-566C2DE0F9D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055554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545217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367525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30674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30673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30672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A3F2760-6514-4032-8AF5-6083FD0490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17403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95E99A-9F80-4C7D-AAC6-2D59D6135ED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170225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80706-718F-4937-AE41-91149A90C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8982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7177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51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84267E-569B-4A7C-BE85-D236CF2BBC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0109658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711B50-3A59-48A2-A209-B476E7DC4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3C81F90-0DC2-4709-914C-368BE8FBB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38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711B50-3A59-48A2-A209-B476E7DC4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3C81F90-0DC2-4709-914C-368BE8FBB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504101C-439A-4B4A-8615-B63CB065D83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BB8AE0-DD96-4F82-9F50-CC0F857CB12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668157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B9EACB-CC9C-4FC1-93B9-07D1FEE486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612892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5627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68053A-9457-4B57-99D3-6FB087AB5CB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5375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274894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32991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E9AEC4-5BB8-4916-BDC8-522A52E8D8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40267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14193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090B6B-9E91-41F9-A875-1B4AA3C12B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819581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7B4786-381E-4205-B571-76421405C6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835282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1362B9-208D-4DB2-99B3-BA7D01212D5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2714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w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1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CB8D19-CBB1-4E6D-A791-578D4ACA168A}"/>
              </a:ext>
            </a:extLst>
          </p:cNvPr>
          <p:cNvSpPr/>
          <p:nvPr userDrawn="1"/>
        </p:nvSpPr>
        <p:spPr>
          <a:xfrm>
            <a:off x="0" y="5917223"/>
            <a:ext cx="12192000" cy="940777"/>
          </a:xfrm>
          <a:prstGeom prst="rect">
            <a:avLst/>
          </a:prstGeom>
          <a:solidFill>
            <a:srgbClr val="B7B09C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14321"/>
            <a:ext cx="2149661" cy="49544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 userDrawn="1"/>
        </p:nvSpPr>
        <p:spPr>
          <a:xfrm>
            <a:off x="203454" y="6233721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87492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6" r:id="rId3"/>
    <p:sldLayoutId id="2147483681" r:id="rId4"/>
    <p:sldLayoutId id="2147483672" r:id="rId5"/>
    <p:sldLayoutId id="2147483662" r:id="rId6"/>
    <p:sldLayoutId id="2147483664" r:id="rId7"/>
    <p:sldLayoutId id="2147483665" r:id="rId8"/>
    <p:sldLayoutId id="2147483668" r:id="rId9"/>
    <p:sldLayoutId id="2147483669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70" r:id="rId19"/>
    <p:sldLayoutId id="2147483671" r:id="rId20"/>
    <p:sldLayoutId id="2147483682" r:id="rId21"/>
    <p:sldLayoutId id="2147483683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B7B09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diagramColors" Target="../diagrams/colors4.xml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diagramQuickStyle" Target="../diagrams/quickStyle4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diagramLayout" Target="../diagrams/layout4.xml"/><Relationship Id="rId5" Type="http://schemas.openxmlformats.org/officeDocument/2006/relationships/image" Target="../media/image28.svg"/><Relationship Id="rId10" Type="http://schemas.openxmlformats.org/officeDocument/2006/relationships/diagramData" Target="../diagrams/data4.xml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microsoft.com/office/2007/relationships/diagramDrawing" Target="../diagrams/drawing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microsoft.com/office/2007/relationships/hdphoto" Target="../media/hdphoto1.wdp"/><Relationship Id="rId9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BFAA0C-F085-91D2-A773-8E0FAD5915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t="6494" b="8132"/>
          <a:stretch/>
        </p:blipFill>
        <p:spPr>
          <a:xfrm>
            <a:off x="0" y="0"/>
            <a:ext cx="12192000" cy="59283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233AB9-F451-4350-AE5E-9E3DD0BCE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6" y="4954"/>
            <a:ext cx="7481835" cy="1613597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latin typeface="Arial"/>
                <a:cs typeface="Arial"/>
              </a:rPr>
              <a:t>Smart Projectile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CE93E2-8F10-4A6E-A116-2EC5408665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537" y="1629437"/>
            <a:ext cx="6224955" cy="77791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Jack Corbin | </a:t>
            </a:r>
            <a:r>
              <a:rPr lang="en-US" err="1">
                <a:solidFill>
                  <a:schemeClr val="bg1"/>
                </a:solidFill>
                <a:latin typeface="Arial"/>
                <a:cs typeface="Arial"/>
              </a:rPr>
              <a:t>Prosley</a:t>
            </a: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 Dorcely | Emily Groth </a:t>
            </a:r>
            <a:endParaRPr lang="en-US"/>
          </a:p>
          <a:p>
            <a:pPr algn="ctr"/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 </a:t>
            </a:r>
            <a:r>
              <a:rPr lang="en-US" err="1">
                <a:solidFill>
                  <a:schemeClr val="bg1"/>
                </a:solidFill>
                <a:latin typeface="Arial"/>
                <a:cs typeface="Arial"/>
              </a:rPr>
              <a:t>Deepkumar</a:t>
            </a: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 Patel |  Aaron Weingarten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22183-DDE3-4447-A286-75482185C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07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58F1E-888F-7768-AF81-F6786A724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Motor Selection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4691DC-4A63-4AA4-CB7E-CCF9013C44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606A90-B880-628F-8D01-58214DEC3FEC}"/>
              </a:ext>
            </a:extLst>
          </p:cNvPr>
          <p:cNvSpPr txBox="1"/>
          <p:nvPr/>
        </p:nvSpPr>
        <p:spPr>
          <a:xfrm>
            <a:off x="8341659" y="1824317"/>
            <a:ext cx="301214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42950" lvl="1" indent="-285750">
              <a:buFont typeface="Arial"/>
              <a:buChar char="•"/>
            </a:pPr>
            <a:endParaRPr lang="en-US" sz="2400">
              <a:latin typeface="Arial"/>
              <a:cs typeface="Calibri" panose="020F0502020204030204"/>
            </a:endParaRPr>
          </a:p>
        </p:txBody>
      </p:sp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8AA7E755-86BD-4897-ACEA-2951BF87E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916" y="836952"/>
            <a:ext cx="4846399" cy="42284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8BCCEAC-74BD-CCF7-D6EB-A4CADD99CF09}"/>
              </a:ext>
            </a:extLst>
          </p:cNvPr>
          <p:cNvSpPr/>
          <p:nvPr/>
        </p:nvSpPr>
        <p:spPr>
          <a:xfrm>
            <a:off x="316813" y="2120257"/>
            <a:ext cx="5376416" cy="1537343"/>
          </a:xfrm>
          <a:prstGeom prst="roundRect">
            <a:avLst/>
          </a:prstGeom>
          <a:solidFill>
            <a:srgbClr val="2361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Specially modified to provide access to the feedback potentiometer through a fourth (green) wire, allowing you to directly measure the position of the output.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EA2052-B258-1BD8-DF95-37C5D037F8D7}"/>
              </a:ext>
            </a:extLst>
          </p:cNvPr>
          <p:cNvSpPr/>
          <p:nvPr/>
        </p:nvSpPr>
        <p:spPr>
          <a:xfrm>
            <a:off x="316813" y="1103940"/>
            <a:ext cx="5376416" cy="942574"/>
          </a:xfrm>
          <a:prstGeom prst="rect">
            <a:avLst/>
          </a:prstGeom>
          <a:solidFill>
            <a:srgbClr val="2361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FEETECH Sub-Micro Servo FS0403-FB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CB9D5FFD-0F91-94E5-1B62-8183A0B11C63}"/>
              </a:ext>
            </a:extLst>
          </p:cNvPr>
          <p:cNvSpPr/>
          <p:nvPr/>
        </p:nvSpPr>
        <p:spPr>
          <a:xfrm>
            <a:off x="3180885" y="3901535"/>
            <a:ext cx="2743200" cy="1819903"/>
          </a:xfrm>
          <a:prstGeom prst="wedgeRoundRectCallout">
            <a:avLst>
              <a:gd name="adj1" fmla="val 72579"/>
              <a:gd name="adj2" fmla="val -52470"/>
              <a:gd name="adj3" fmla="val 16667"/>
            </a:avLst>
          </a:prstGeom>
          <a:solidFill>
            <a:srgbClr val="A4D233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Specs: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5 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0.79 x 0.76 x 0.33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Positional Feed back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CFF49674-BBF4-2A6C-349F-4B88AFCEB14A}"/>
              </a:ext>
            </a:extLst>
          </p:cNvPr>
          <p:cNvSpPr txBox="1">
            <a:spLocks/>
          </p:cNvSpPr>
          <p:nvPr/>
        </p:nvSpPr>
        <p:spPr>
          <a:xfrm>
            <a:off x="5175514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Jack Corbin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199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9DF1A-92B1-1A7D-7527-199E000AF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Gear Selection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FBBE1-0B4E-2B10-0E95-D4FDBC6CE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256" y="2119540"/>
            <a:ext cx="3167743" cy="241980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Plastic Miter Gears</a:t>
            </a:r>
          </a:p>
          <a:p>
            <a:r>
              <a:rPr lang="en-US" dirty="0">
                <a:latin typeface="Arial"/>
                <a:cs typeface="Arial"/>
              </a:rPr>
              <a:t>18 teeth</a:t>
            </a:r>
          </a:p>
          <a:p>
            <a:r>
              <a:rPr lang="en-US" dirty="0">
                <a:latin typeface="Arial"/>
                <a:cs typeface="Arial"/>
              </a:rPr>
              <a:t>Nylon plastic</a:t>
            </a:r>
          </a:p>
          <a:p>
            <a:r>
              <a:rPr lang="en-US" dirty="0">
                <a:latin typeface="Arial"/>
                <a:cs typeface="Arial"/>
              </a:rPr>
              <a:t>Gear pitch: 48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47AF97-3DEF-2E59-B470-475EEC2644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7" descr="A picture containing gear, metalware&#10;&#10;Description automatically generated">
            <a:extLst>
              <a:ext uri="{FF2B5EF4-FFF2-40B4-BE49-F238E27FC236}">
                <a16:creationId xmlns:a16="http://schemas.microsoft.com/office/drawing/2014/main" id="{6F9B81A0-5435-AADD-8A11-A77CF1671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850" y="1857829"/>
            <a:ext cx="2857500" cy="2771775"/>
          </a:xfrm>
          <a:prstGeom prst="rect">
            <a:avLst/>
          </a:prstGeom>
        </p:spPr>
      </p:pic>
      <p:pic>
        <p:nvPicPr>
          <p:cNvPr id="9" name="Picture 9" descr="Diagram, schematic&#10;&#10;Description automatically generated">
            <a:extLst>
              <a:ext uri="{FF2B5EF4-FFF2-40B4-BE49-F238E27FC236}">
                <a16:creationId xmlns:a16="http://schemas.microsoft.com/office/drawing/2014/main" id="{F7E831C6-8B4F-FA98-5F62-141F67710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900" y="1151846"/>
            <a:ext cx="4305300" cy="4010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5FF17F05-B9D0-3A8D-1BF2-5B58496A3208}"/>
              </a:ext>
            </a:extLst>
          </p:cNvPr>
          <p:cNvSpPr txBox="1">
            <a:spLocks/>
          </p:cNvSpPr>
          <p:nvPr/>
        </p:nvSpPr>
        <p:spPr>
          <a:xfrm>
            <a:off x="5175514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Jack Corbin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96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9812D-5395-3688-44AB-C4FAA0AB7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502" y="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Fin Attachment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1A15D-8969-DB2D-A48E-ECB9FB0942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AFA70A-1991-0080-AD07-09448ABFAFF0}"/>
              </a:ext>
            </a:extLst>
          </p:cNvPr>
          <p:cNvSpPr txBox="1"/>
          <p:nvPr/>
        </p:nvSpPr>
        <p:spPr>
          <a:xfrm>
            <a:off x="8696325" y="3962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graphicFrame>
        <p:nvGraphicFramePr>
          <p:cNvPr id="18" name="Diagram 18">
            <a:extLst>
              <a:ext uri="{FF2B5EF4-FFF2-40B4-BE49-F238E27FC236}">
                <a16:creationId xmlns:a16="http://schemas.microsoft.com/office/drawing/2014/main" id="{CE081BF0-E8BF-4DD7-B757-3E841E9AB5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0823385"/>
              </p:ext>
            </p:extLst>
          </p:nvPr>
        </p:nvGraphicFramePr>
        <p:xfrm>
          <a:off x="587829" y="1186542"/>
          <a:ext cx="5065939" cy="4376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73" name="Diagram 973">
            <a:extLst>
              <a:ext uri="{FF2B5EF4-FFF2-40B4-BE49-F238E27FC236}">
                <a16:creationId xmlns:a16="http://schemas.microsoft.com/office/drawing/2014/main" id="{61532207-E0A8-3BB0-D2B1-5E8263B0A5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1965542"/>
              </p:ext>
            </p:extLst>
          </p:nvPr>
        </p:nvGraphicFramePr>
        <p:xfrm>
          <a:off x="6444343" y="1186543"/>
          <a:ext cx="5159828" cy="4376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B921E1-9182-715F-876C-D4B442FBA0D8}"/>
              </a:ext>
            </a:extLst>
          </p:cNvPr>
          <p:cNvSpPr txBox="1">
            <a:spLocks/>
          </p:cNvSpPr>
          <p:nvPr/>
        </p:nvSpPr>
        <p:spPr>
          <a:xfrm>
            <a:off x="5175514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Jack Corbin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29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3FD81-54B3-0EBD-B11B-98FDFA42C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70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Fin Attachment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EC290-B82F-75E0-8BE2-452F3510EE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FD4EED1-6031-EE96-0EE7-524C939B9628}"/>
              </a:ext>
            </a:extLst>
          </p:cNvPr>
          <p:cNvSpPr txBox="1">
            <a:spLocks/>
          </p:cNvSpPr>
          <p:nvPr/>
        </p:nvSpPr>
        <p:spPr>
          <a:xfrm>
            <a:off x="5175514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Jack Corbin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E11455D-7575-68A3-F1B5-7C61F11E67BD}"/>
              </a:ext>
            </a:extLst>
          </p:cNvPr>
          <p:cNvGrpSpPr/>
          <p:nvPr/>
        </p:nvGrpSpPr>
        <p:grpSpPr>
          <a:xfrm>
            <a:off x="789766" y="1255734"/>
            <a:ext cx="1927755" cy="4283900"/>
            <a:chOff x="789766" y="1255734"/>
            <a:chExt cx="1927755" cy="428390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8BF9692-D818-D690-96EE-E9F7AEA1AE85}"/>
                </a:ext>
              </a:extLst>
            </p:cNvPr>
            <p:cNvSpPr/>
            <p:nvPr/>
          </p:nvSpPr>
          <p:spPr>
            <a:xfrm>
              <a:off x="789766" y="1255734"/>
              <a:ext cx="1927755" cy="1070975"/>
            </a:xfrm>
            <a:custGeom>
              <a:avLst/>
              <a:gdLst>
                <a:gd name="connsiteX0" fmla="*/ 0 w 1927755"/>
                <a:gd name="connsiteY0" fmla="*/ 107098 h 1070975"/>
                <a:gd name="connsiteX1" fmla="*/ 107098 w 1927755"/>
                <a:gd name="connsiteY1" fmla="*/ 0 h 1070975"/>
                <a:gd name="connsiteX2" fmla="*/ 1820658 w 1927755"/>
                <a:gd name="connsiteY2" fmla="*/ 0 h 1070975"/>
                <a:gd name="connsiteX3" fmla="*/ 1927756 w 1927755"/>
                <a:gd name="connsiteY3" fmla="*/ 107098 h 1070975"/>
                <a:gd name="connsiteX4" fmla="*/ 1927755 w 1927755"/>
                <a:gd name="connsiteY4" fmla="*/ 963878 h 1070975"/>
                <a:gd name="connsiteX5" fmla="*/ 1820657 w 1927755"/>
                <a:gd name="connsiteY5" fmla="*/ 1070976 h 1070975"/>
                <a:gd name="connsiteX6" fmla="*/ 107098 w 1927755"/>
                <a:gd name="connsiteY6" fmla="*/ 1070975 h 1070975"/>
                <a:gd name="connsiteX7" fmla="*/ 0 w 1927755"/>
                <a:gd name="connsiteY7" fmla="*/ 963877 h 1070975"/>
                <a:gd name="connsiteX8" fmla="*/ 0 w 1927755"/>
                <a:gd name="connsiteY8" fmla="*/ 107098 h 107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7755" h="1070975">
                  <a:moveTo>
                    <a:pt x="0" y="107098"/>
                  </a:moveTo>
                  <a:cubicBezTo>
                    <a:pt x="0" y="47949"/>
                    <a:pt x="47949" y="0"/>
                    <a:pt x="107098" y="0"/>
                  </a:cubicBezTo>
                  <a:lnTo>
                    <a:pt x="1820658" y="0"/>
                  </a:lnTo>
                  <a:cubicBezTo>
                    <a:pt x="1879807" y="0"/>
                    <a:pt x="1927756" y="47949"/>
                    <a:pt x="1927756" y="107098"/>
                  </a:cubicBezTo>
                  <a:cubicBezTo>
                    <a:pt x="1927756" y="392691"/>
                    <a:pt x="1927755" y="678285"/>
                    <a:pt x="1927755" y="963878"/>
                  </a:cubicBezTo>
                  <a:cubicBezTo>
                    <a:pt x="1927755" y="1023027"/>
                    <a:pt x="1879806" y="1070976"/>
                    <a:pt x="1820657" y="1070976"/>
                  </a:cubicBezTo>
                  <a:lnTo>
                    <a:pt x="107098" y="1070975"/>
                  </a:lnTo>
                  <a:cubicBezTo>
                    <a:pt x="47949" y="1070975"/>
                    <a:pt x="0" y="1023026"/>
                    <a:pt x="0" y="963877"/>
                  </a:cubicBezTo>
                  <a:lnTo>
                    <a:pt x="0" y="107098"/>
                  </a:lnTo>
                  <a:close/>
                </a:path>
              </a:pathLst>
            </a:custGeom>
            <a:solidFill>
              <a:srgbClr val="23619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4238" tIns="134238" rIns="134238" bIns="134238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700" kern="1200" dirty="0">
                  <a:latin typeface="Calibri Light" panose="020F0302020204030204"/>
                </a:rPr>
                <a:t>Fins</a:t>
              </a:r>
              <a:endParaRPr lang="en-US" sz="2700" kern="1200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0731878-8AE5-6367-659B-6C950B5774DA}"/>
                </a:ext>
              </a:extLst>
            </p:cNvPr>
            <p:cNvSpPr/>
            <p:nvPr/>
          </p:nvSpPr>
          <p:spPr>
            <a:xfrm>
              <a:off x="1512674" y="2393644"/>
              <a:ext cx="481939" cy="401616"/>
            </a:xfrm>
            <a:custGeom>
              <a:avLst/>
              <a:gdLst>
                <a:gd name="connsiteX0" fmla="*/ 0 w 401615"/>
                <a:gd name="connsiteY0" fmla="*/ 96388 h 481938"/>
                <a:gd name="connsiteX1" fmla="*/ 200808 w 401615"/>
                <a:gd name="connsiteY1" fmla="*/ 96388 h 481938"/>
                <a:gd name="connsiteX2" fmla="*/ 200808 w 401615"/>
                <a:gd name="connsiteY2" fmla="*/ 0 h 481938"/>
                <a:gd name="connsiteX3" fmla="*/ 401615 w 401615"/>
                <a:gd name="connsiteY3" fmla="*/ 240969 h 481938"/>
                <a:gd name="connsiteX4" fmla="*/ 200808 w 401615"/>
                <a:gd name="connsiteY4" fmla="*/ 481938 h 481938"/>
                <a:gd name="connsiteX5" fmla="*/ 200808 w 401615"/>
                <a:gd name="connsiteY5" fmla="*/ 385550 h 481938"/>
                <a:gd name="connsiteX6" fmla="*/ 0 w 401615"/>
                <a:gd name="connsiteY6" fmla="*/ 385550 h 481938"/>
                <a:gd name="connsiteX7" fmla="*/ 0 w 401615"/>
                <a:gd name="connsiteY7" fmla="*/ 96388 h 4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1615" h="481938">
                  <a:moveTo>
                    <a:pt x="321291" y="1"/>
                  </a:moveTo>
                  <a:lnTo>
                    <a:pt x="321291" y="240970"/>
                  </a:lnTo>
                  <a:lnTo>
                    <a:pt x="401615" y="240970"/>
                  </a:lnTo>
                  <a:lnTo>
                    <a:pt x="200808" y="481937"/>
                  </a:lnTo>
                  <a:lnTo>
                    <a:pt x="0" y="240970"/>
                  </a:lnTo>
                  <a:lnTo>
                    <a:pt x="80324" y="240970"/>
                  </a:lnTo>
                  <a:lnTo>
                    <a:pt x="80324" y="1"/>
                  </a:lnTo>
                  <a:lnTo>
                    <a:pt x="321291" y="1"/>
                  </a:lnTo>
                  <a:close/>
                </a:path>
              </a:pathLst>
            </a:custGeom>
          </p:spPr>
          <p:style>
            <a:lnRef idx="0">
              <a:schemeClr val="accent3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389" tIns="0" rIns="96388" bIns="120485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C4C0A8D-9EFC-1F1E-9548-5866C66116FC}"/>
                </a:ext>
              </a:extLst>
            </p:cNvPr>
            <p:cNvSpPr/>
            <p:nvPr/>
          </p:nvSpPr>
          <p:spPr>
            <a:xfrm>
              <a:off x="789766" y="2862196"/>
              <a:ext cx="1927755" cy="1070975"/>
            </a:xfrm>
            <a:custGeom>
              <a:avLst/>
              <a:gdLst>
                <a:gd name="connsiteX0" fmla="*/ 0 w 1927755"/>
                <a:gd name="connsiteY0" fmla="*/ 107098 h 1070975"/>
                <a:gd name="connsiteX1" fmla="*/ 107098 w 1927755"/>
                <a:gd name="connsiteY1" fmla="*/ 0 h 1070975"/>
                <a:gd name="connsiteX2" fmla="*/ 1820658 w 1927755"/>
                <a:gd name="connsiteY2" fmla="*/ 0 h 1070975"/>
                <a:gd name="connsiteX3" fmla="*/ 1927756 w 1927755"/>
                <a:gd name="connsiteY3" fmla="*/ 107098 h 1070975"/>
                <a:gd name="connsiteX4" fmla="*/ 1927755 w 1927755"/>
                <a:gd name="connsiteY4" fmla="*/ 963878 h 1070975"/>
                <a:gd name="connsiteX5" fmla="*/ 1820657 w 1927755"/>
                <a:gd name="connsiteY5" fmla="*/ 1070976 h 1070975"/>
                <a:gd name="connsiteX6" fmla="*/ 107098 w 1927755"/>
                <a:gd name="connsiteY6" fmla="*/ 1070975 h 1070975"/>
                <a:gd name="connsiteX7" fmla="*/ 0 w 1927755"/>
                <a:gd name="connsiteY7" fmla="*/ 963877 h 1070975"/>
                <a:gd name="connsiteX8" fmla="*/ 0 w 1927755"/>
                <a:gd name="connsiteY8" fmla="*/ 107098 h 107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7755" h="1070975">
                  <a:moveTo>
                    <a:pt x="0" y="107098"/>
                  </a:moveTo>
                  <a:cubicBezTo>
                    <a:pt x="0" y="47949"/>
                    <a:pt x="47949" y="0"/>
                    <a:pt x="107098" y="0"/>
                  </a:cubicBezTo>
                  <a:lnTo>
                    <a:pt x="1820658" y="0"/>
                  </a:lnTo>
                  <a:cubicBezTo>
                    <a:pt x="1879807" y="0"/>
                    <a:pt x="1927756" y="47949"/>
                    <a:pt x="1927756" y="107098"/>
                  </a:cubicBezTo>
                  <a:cubicBezTo>
                    <a:pt x="1927756" y="392691"/>
                    <a:pt x="1927755" y="678285"/>
                    <a:pt x="1927755" y="963878"/>
                  </a:cubicBezTo>
                  <a:cubicBezTo>
                    <a:pt x="1927755" y="1023027"/>
                    <a:pt x="1879806" y="1070976"/>
                    <a:pt x="1820657" y="1070976"/>
                  </a:cubicBezTo>
                  <a:lnTo>
                    <a:pt x="107098" y="1070975"/>
                  </a:lnTo>
                  <a:cubicBezTo>
                    <a:pt x="47949" y="1070975"/>
                    <a:pt x="0" y="1023026"/>
                    <a:pt x="0" y="963877"/>
                  </a:cubicBezTo>
                  <a:lnTo>
                    <a:pt x="0" y="10709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4238" tIns="134238" rIns="134238" bIns="134238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700" kern="1200" dirty="0">
                  <a:latin typeface="Calibri Light" panose="020F0302020204030204"/>
                </a:rPr>
                <a:t>Attachment</a:t>
              </a:r>
              <a:endParaRPr lang="en-US" sz="2700" kern="120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E79C944-71F0-F088-A747-296DA04FFC08}"/>
                </a:ext>
              </a:extLst>
            </p:cNvPr>
            <p:cNvSpPr/>
            <p:nvPr/>
          </p:nvSpPr>
          <p:spPr>
            <a:xfrm>
              <a:off x="1512674" y="4000107"/>
              <a:ext cx="481939" cy="401616"/>
            </a:xfrm>
            <a:custGeom>
              <a:avLst/>
              <a:gdLst>
                <a:gd name="connsiteX0" fmla="*/ 0 w 401615"/>
                <a:gd name="connsiteY0" fmla="*/ 96388 h 481938"/>
                <a:gd name="connsiteX1" fmla="*/ 200808 w 401615"/>
                <a:gd name="connsiteY1" fmla="*/ 96388 h 481938"/>
                <a:gd name="connsiteX2" fmla="*/ 200808 w 401615"/>
                <a:gd name="connsiteY2" fmla="*/ 0 h 481938"/>
                <a:gd name="connsiteX3" fmla="*/ 401615 w 401615"/>
                <a:gd name="connsiteY3" fmla="*/ 240969 h 481938"/>
                <a:gd name="connsiteX4" fmla="*/ 200808 w 401615"/>
                <a:gd name="connsiteY4" fmla="*/ 481938 h 481938"/>
                <a:gd name="connsiteX5" fmla="*/ 200808 w 401615"/>
                <a:gd name="connsiteY5" fmla="*/ 385550 h 481938"/>
                <a:gd name="connsiteX6" fmla="*/ 0 w 401615"/>
                <a:gd name="connsiteY6" fmla="*/ 385550 h 481938"/>
                <a:gd name="connsiteX7" fmla="*/ 0 w 401615"/>
                <a:gd name="connsiteY7" fmla="*/ 96388 h 4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1615" h="481938">
                  <a:moveTo>
                    <a:pt x="321291" y="1"/>
                  </a:moveTo>
                  <a:lnTo>
                    <a:pt x="321291" y="240970"/>
                  </a:lnTo>
                  <a:lnTo>
                    <a:pt x="401615" y="240970"/>
                  </a:lnTo>
                  <a:lnTo>
                    <a:pt x="200808" y="481937"/>
                  </a:lnTo>
                  <a:lnTo>
                    <a:pt x="0" y="240970"/>
                  </a:lnTo>
                  <a:lnTo>
                    <a:pt x="80324" y="240970"/>
                  </a:lnTo>
                  <a:lnTo>
                    <a:pt x="80324" y="1"/>
                  </a:lnTo>
                  <a:lnTo>
                    <a:pt x="321291" y="1"/>
                  </a:lnTo>
                  <a:close/>
                </a:path>
              </a:pathLst>
            </a:custGeom>
          </p:spPr>
          <p:style>
            <a:lnRef idx="0">
              <a:schemeClr val="accent3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389" tIns="0" rIns="96388" bIns="120485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F03E0AA-4085-8E8D-9DAB-21FF85833FF8}"/>
                </a:ext>
              </a:extLst>
            </p:cNvPr>
            <p:cNvSpPr/>
            <p:nvPr/>
          </p:nvSpPr>
          <p:spPr>
            <a:xfrm>
              <a:off x="789766" y="4468659"/>
              <a:ext cx="1927755" cy="1070975"/>
            </a:xfrm>
            <a:custGeom>
              <a:avLst/>
              <a:gdLst>
                <a:gd name="connsiteX0" fmla="*/ 0 w 1927755"/>
                <a:gd name="connsiteY0" fmla="*/ 107098 h 1070975"/>
                <a:gd name="connsiteX1" fmla="*/ 107098 w 1927755"/>
                <a:gd name="connsiteY1" fmla="*/ 0 h 1070975"/>
                <a:gd name="connsiteX2" fmla="*/ 1820658 w 1927755"/>
                <a:gd name="connsiteY2" fmla="*/ 0 h 1070975"/>
                <a:gd name="connsiteX3" fmla="*/ 1927756 w 1927755"/>
                <a:gd name="connsiteY3" fmla="*/ 107098 h 1070975"/>
                <a:gd name="connsiteX4" fmla="*/ 1927755 w 1927755"/>
                <a:gd name="connsiteY4" fmla="*/ 963878 h 1070975"/>
                <a:gd name="connsiteX5" fmla="*/ 1820657 w 1927755"/>
                <a:gd name="connsiteY5" fmla="*/ 1070976 h 1070975"/>
                <a:gd name="connsiteX6" fmla="*/ 107098 w 1927755"/>
                <a:gd name="connsiteY6" fmla="*/ 1070975 h 1070975"/>
                <a:gd name="connsiteX7" fmla="*/ 0 w 1927755"/>
                <a:gd name="connsiteY7" fmla="*/ 963877 h 1070975"/>
                <a:gd name="connsiteX8" fmla="*/ 0 w 1927755"/>
                <a:gd name="connsiteY8" fmla="*/ 107098 h 107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7755" h="1070975">
                  <a:moveTo>
                    <a:pt x="0" y="107098"/>
                  </a:moveTo>
                  <a:cubicBezTo>
                    <a:pt x="0" y="47949"/>
                    <a:pt x="47949" y="0"/>
                    <a:pt x="107098" y="0"/>
                  </a:cubicBezTo>
                  <a:lnTo>
                    <a:pt x="1820658" y="0"/>
                  </a:lnTo>
                  <a:cubicBezTo>
                    <a:pt x="1879807" y="0"/>
                    <a:pt x="1927756" y="47949"/>
                    <a:pt x="1927756" y="107098"/>
                  </a:cubicBezTo>
                  <a:cubicBezTo>
                    <a:pt x="1927756" y="392691"/>
                    <a:pt x="1927755" y="678285"/>
                    <a:pt x="1927755" y="963878"/>
                  </a:cubicBezTo>
                  <a:cubicBezTo>
                    <a:pt x="1927755" y="1023027"/>
                    <a:pt x="1879806" y="1070976"/>
                    <a:pt x="1820657" y="1070976"/>
                  </a:cubicBezTo>
                  <a:lnTo>
                    <a:pt x="107098" y="1070975"/>
                  </a:lnTo>
                  <a:cubicBezTo>
                    <a:pt x="47949" y="1070975"/>
                    <a:pt x="0" y="1023026"/>
                    <a:pt x="0" y="963877"/>
                  </a:cubicBezTo>
                  <a:lnTo>
                    <a:pt x="0" y="10709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4238" tIns="134238" rIns="134238" bIns="134238" numCol="1" spcCol="1270" anchor="ctr" anchorCtr="0">
              <a:noAutofit/>
            </a:bodyPr>
            <a:lstStyle/>
            <a:p>
              <a:pPr marL="0" lvl="0" indent="0" algn="ctr" defTabSz="12001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700" kern="1200" dirty="0">
                  <a:latin typeface="Calibri Light" panose="020F0302020204030204"/>
                </a:rPr>
                <a:t>Back Body</a:t>
              </a:r>
              <a:endParaRPr lang="en-US" sz="2700" kern="1200" dirty="0"/>
            </a:p>
          </p:txBody>
        </p:sp>
      </p:grpSp>
      <p:pic>
        <p:nvPicPr>
          <p:cNvPr id="25" name="Picture 250" descr="A picture containing text, businesscard, envelope&#10;&#10;Description automatically generated">
            <a:extLst>
              <a:ext uri="{FF2B5EF4-FFF2-40B4-BE49-F238E27FC236}">
                <a16:creationId xmlns:a16="http://schemas.microsoft.com/office/drawing/2014/main" id="{364E0EE4-A89E-437B-656C-63D54EDC7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864" y="1617958"/>
            <a:ext cx="5812076" cy="34655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8106DE15-74B0-828E-05F3-29E531BA8FEE}"/>
              </a:ext>
            </a:extLst>
          </p:cNvPr>
          <p:cNvSpPr/>
          <p:nvPr/>
        </p:nvSpPr>
        <p:spPr>
          <a:xfrm>
            <a:off x="3149774" y="1863246"/>
            <a:ext cx="2348629" cy="3068876"/>
          </a:xfrm>
          <a:prstGeom prst="rect">
            <a:avLst/>
          </a:prstGeom>
          <a:solidFill>
            <a:srgbClr val="236192"/>
          </a:solidFill>
          <a:ln w="12700">
            <a:solidFill>
              <a:srgbClr val="236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cs typeface="Calibri"/>
              </a:rPr>
              <a:t>Hole is drilled....</a:t>
            </a:r>
          </a:p>
        </p:txBody>
      </p:sp>
    </p:spTree>
    <p:extLst>
      <p:ext uri="{BB962C8B-B14F-4D97-AF65-F5344CB8AC3E}">
        <p14:creationId xmlns:p14="http://schemas.microsoft.com/office/powerpoint/2010/main" val="2164813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3FD81-54B3-0EBD-B11B-98FDFA42C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70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Gear Connections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EC290-B82F-75E0-8BE2-452F3510EE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FD4EED1-6031-EE96-0EE7-524C939B9628}"/>
              </a:ext>
            </a:extLst>
          </p:cNvPr>
          <p:cNvSpPr txBox="1">
            <a:spLocks/>
          </p:cNvSpPr>
          <p:nvPr/>
        </p:nvSpPr>
        <p:spPr>
          <a:xfrm>
            <a:off x="5175514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Jack Corbin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948244-C96B-DEEE-F559-C45C988D9CC1}"/>
              </a:ext>
            </a:extLst>
          </p:cNvPr>
          <p:cNvGrpSpPr/>
          <p:nvPr/>
        </p:nvGrpSpPr>
        <p:grpSpPr>
          <a:xfrm>
            <a:off x="789766" y="1255734"/>
            <a:ext cx="1927755" cy="4283900"/>
            <a:chOff x="789766" y="1255734"/>
            <a:chExt cx="1927755" cy="4283900"/>
          </a:xfrm>
          <a:solidFill>
            <a:srgbClr val="A4D233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84A26D0-DAE0-775F-DB4E-027FFE84FD14}"/>
                </a:ext>
              </a:extLst>
            </p:cNvPr>
            <p:cNvSpPr/>
            <p:nvPr/>
          </p:nvSpPr>
          <p:spPr>
            <a:xfrm>
              <a:off x="789766" y="1255734"/>
              <a:ext cx="1927755" cy="1070975"/>
            </a:xfrm>
            <a:custGeom>
              <a:avLst/>
              <a:gdLst>
                <a:gd name="connsiteX0" fmla="*/ 0 w 1927755"/>
                <a:gd name="connsiteY0" fmla="*/ 107098 h 1070975"/>
                <a:gd name="connsiteX1" fmla="*/ 107098 w 1927755"/>
                <a:gd name="connsiteY1" fmla="*/ 0 h 1070975"/>
                <a:gd name="connsiteX2" fmla="*/ 1820658 w 1927755"/>
                <a:gd name="connsiteY2" fmla="*/ 0 h 1070975"/>
                <a:gd name="connsiteX3" fmla="*/ 1927756 w 1927755"/>
                <a:gd name="connsiteY3" fmla="*/ 107098 h 1070975"/>
                <a:gd name="connsiteX4" fmla="*/ 1927755 w 1927755"/>
                <a:gd name="connsiteY4" fmla="*/ 963878 h 1070975"/>
                <a:gd name="connsiteX5" fmla="*/ 1820657 w 1927755"/>
                <a:gd name="connsiteY5" fmla="*/ 1070976 h 1070975"/>
                <a:gd name="connsiteX6" fmla="*/ 107098 w 1927755"/>
                <a:gd name="connsiteY6" fmla="*/ 1070975 h 1070975"/>
                <a:gd name="connsiteX7" fmla="*/ 0 w 1927755"/>
                <a:gd name="connsiteY7" fmla="*/ 963877 h 1070975"/>
                <a:gd name="connsiteX8" fmla="*/ 0 w 1927755"/>
                <a:gd name="connsiteY8" fmla="*/ 107098 h 107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7755" h="1070975">
                  <a:moveTo>
                    <a:pt x="0" y="107098"/>
                  </a:moveTo>
                  <a:cubicBezTo>
                    <a:pt x="0" y="47949"/>
                    <a:pt x="47949" y="0"/>
                    <a:pt x="107098" y="0"/>
                  </a:cubicBezTo>
                  <a:lnTo>
                    <a:pt x="1820658" y="0"/>
                  </a:lnTo>
                  <a:cubicBezTo>
                    <a:pt x="1879807" y="0"/>
                    <a:pt x="1927756" y="47949"/>
                    <a:pt x="1927756" y="107098"/>
                  </a:cubicBezTo>
                  <a:cubicBezTo>
                    <a:pt x="1927756" y="392691"/>
                    <a:pt x="1927755" y="678285"/>
                    <a:pt x="1927755" y="963878"/>
                  </a:cubicBezTo>
                  <a:cubicBezTo>
                    <a:pt x="1927755" y="1023027"/>
                    <a:pt x="1879806" y="1070976"/>
                    <a:pt x="1820657" y="1070976"/>
                  </a:cubicBezTo>
                  <a:lnTo>
                    <a:pt x="107098" y="1070975"/>
                  </a:lnTo>
                  <a:cubicBezTo>
                    <a:pt x="47949" y="1070975"/>
                    <a:pt x="0" y="1023026"/>
                    <a:pt x="0" y="963877"/>
                  </a:cubicBezTo>
                  <a:lnTo>
                    <a:pt x="0" y="107098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4238" tIns="134238" rIns="134238" bIns="134238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700" kern="1200" dirty="0">
                  <a:latin typeface="Calibri Light" panose="020F0302020204030204"/>
                </a:rPr>
                <a:t>Fins</a:t>
              </a:r>
              <a:endParaRPr lang="en-US" sz="2700" kern="1200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C898BE4-D6A5-A684-4898-CBA994178BDE}"/>
                </a:ext>
              </a:extLst>
            </p:cNvPr>
            <p:cNvSpPr/>
            <p:nvPr/>
          </p:nvSpPr>
          <p:spPr>
            <a:xfrm>
              <a:off x="1512674" y="2393644"/>
              <a:ext cx="481939" cy="401616"/>
            </a:xfrm>
            <a:custGeom>
              <a:avLst/>
              <a:gdLst>
                <a:gd name="connsiteX0" fmla="*/ 0 w 401615"/>
                <a:gd name="connsiteY0" fmla="*/ 96388 h 481938"/>
                <a:gd name="connsiteX1" fmla="*/ 200808 w 401615"/>
                <a:gd name="connsiteY1" fmla="*/ 96388 h 481938"/>
                <a:gd name="connsiteX2" fmla="*/ 200808 w 401615"/>
                <a:gd name="connsiteY2" fmla="*/ 0 h 481938"/>
                <a:gd name="connsiteX3" fmla="*/ 401615 w 401615"/>
                <a:gd name="connsiteY3" fmla="*/ 240969 h 481938"/>
                <a:gd name="connsiteX4" fmla="*/ 200808 w 401615"/>
                <a:gd name="connsiteY4" fmla="*/ 481938 h 481938"/>
                <a:gd name="connsiteX5" fmla="*/ 200808 w 401615"/>
                <a:gd name="connsiteY5" fmla="*/ 385550 h 481938"/>
                <a:gd name="connsiteX6" fmla="*/ 0 w 401615"/>
                <a:gd name="connsiteY6" fmla="*/ 385550 h 481938"/>
                <a:gd name="connsiteX7" fmla="*/ 0 w 401615"/>
                <a:gd name="connsiteY7" fmla="*/ 96388 h 4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1615" h="481938">
                  <a:moveTo>
                    <a:pt x="321291" y="1"/>
                  </a:moveTo>
                  <a:lnTo>
                    <a:pt x="321291" y="240970"/>
                  </a:lnTo>
                  <a:lnTo>
                    <a:pt x="401615" y="240970"/>
                  </a:lnTo>
                  <a:lnTo>
                    <a:pt x="200808" y="481937"/>
                  </a:lnTo>
                  <a:lnTo>
                    <a:pt x="0" y="240970"/>
                  </a:lnTo>
                  <a:lnTo>
                    <a:pt x="80324" y="240970"/>
                  </a:lnTo>
                  <a:lnTo>
                    <a:pt x="80324" y="1"/>
                  </a:lnTo>
                  <a:lnTo>
                    <a:pt x="321291" y="1"/>
                  </a:lnTo>
                  <a:close/>
                </a:path>
              </a:pathLst>
            </a:custGeom>
            <a:grpFill/>
          </p:spPr>
          <p:style>
            <a:lnRef idx="0">
              <a:schemeClr val="accent3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389" tIns="0" rIns="96388" bIns="120485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D66E5A6-EB24-0651-B5B9-C7838F269895}"/>
                </a:ext>
              </a:extLst>
            </p:cNvPr>
            <p:cNvSpPr/>
            <p:nvPr/>
          </p:nvSpPr>
          <p:spPr>
            <a:xfrm>
              <a:off x="789766" y="2862196"/>
              <a:ext cx="1927755" cy="1070975"/>
            </a:xfrm>
            <a:custGeom>
              <a:avLst/>
              <a:gdLst>
                <a:gd name="connsiteX0" fmla="*/ 0 w 1927755"/>
                <a:gd name="connsiteY0" fmla="*/ 107098 h 1070975"/>
                <a:gd name="connsiteX1" fmla="*/ 107098 w 1927755"/>
                <a:gd name="connsiteY1" fmla="*/ 0 h 1070975"/>
                <a:gd name="connsiteX2" fmla="*/ 1820658 w 1927755"/>
                <a:gd name="connsiteY2" fmla="*/ 0 h 1070975"/>
                <a:gd name="connsiteX3" fmla="*/ 1927756 w 1927755"/>
                <a:gd name="connsiteY3" fmla="*/ 107098 h 1070975"/>
                <a:gd name="connsiteX4" fmla="*/ 1927755 w 1927755"/>
                <a:gd name="connsiteY4" fmla="*/ 963878 h 1070975"/>
                <a:gd name="connsiteX5" fmla="*/ 1820657 w 1927755"/>
                <a:gd name="connsiteY5" fmla="*/ 1070976 h 1070975"/>
                <a:gd name="connsiteX6" fmla="*/ 107098 w 1927755"/>
                <a:gd name="connsiteY6" fmla="*/ 1070975 h 1070975"/>
                <a:gd name="connsiteX7" fmla="*/ 0 w 1927755"/>
                <a:gd name="connsiteY7" fmla="*/ 963877 h 1070975"/>
                <a:gd name="connsiteX8" fmla="*/ 0 w 1927755"/>
                <a:gd name="connsiteY8" fmla="*/ 107098 h 107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7755" h="1070975">
                  <a:moveTo>
                    <a:pt x="0" y="107098"/>
                  </a:moveTo>
                  <a:cubicBezTo>
                    <a:pt x="0" y="47949"/>
                    <a:pt x="47949" y="0"/>
                    <a:pt x="107098" y="0"/>
                  </a:cubicBezTo>
                  <a:lnTo>
                    <a:pt x="1820658" y="0"/>
                  </a:lnTo>
                  <a:cubicBezTo>
                    <a:pt x="1879807" y="0"/>
                    <a:pt x="1927756" y="47949"/>
                    <a:pt x="1927756" y="107098"/>
                  </a:cubicBezTo>
                  <a:cubicBezTo>
                    <a:pt x="1927756" y="392691"/>
                    <a:pt x="1927755" y="678285"/>
                    <a:pt x="1927755" y="963878"/>
                  </a:cubicBezTo>
                  <a:cubicBezTo>
                    <a:pt x="1927755" y="1023027"/>
                    <a:pt x="1879806" y="1070976"/>
                    <a:pt x="1820657" y="1070976"/>
                  </a:cubicBezTo>
                  <a:lnTo>
                    <a:pt x="107098" y="1070975"/>
                  </a:lnTo>
                  <a:cubicBezTo>
                    <a:pt x="47949" y="1070975"/>
                    <a:pt x="0" y="1023026"/>
                    <a:pt x="0" y="963877"/>
                  </a:cubicBezTo>
                  <a:lnTo>
                    <a:pt x="0" y="107098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4238" tIns="134238" rIns="134238" bIns="134238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700" kern="1200" dirty="0">
                  <a:latin typeface="Calibri Light" panose="020F0302020204030204"/>
                </a:rPr>
                <a:t>Attachment</a:t>
              </a:r>
              <a:endParaRPr lang="en-US" sz="2700" kern="120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EF94110-84B6-3A6E-4F0D-FD48EEF3F822}"/>
                </a:ext>
              </a:extLst>
            </p:cNvPr>
            <p:cNvSpPr/>
            <p:nvPr/>
          </p:nvSpPr>
          <p:spPr>
            <a:xfrm>
              <a:off x="1512674" y="4000107"/>
              <a:ext cx="481939" cy="401616"/>
            </a:xfrm>
            <a:custGeom>
              <a:avLst/>
              <a:gdLst>
                <a:gd name="connsiteX0" fmla="*/ 0 w 401615"/>
                <a:gd name="connsiteY0" fmla="*/ 96388 h 481938"/>
                <a:gd name="connsiteX1" fmla="*/ 200808 w 401615"/>
                <a:gd name="connsiteY1" fmla="*/ 96388 h 481938"/>
                <a:gd name="connsiteX2" fmla="*/ 200808 w 401615"/>
                <a:gd name="connsiteY2" fmla="*/ 0 h 481938"/>
                <a:gd name="connsiteX3" fmla="*/ 401615 w 401615"/>
                <a:gd name="connsiteY3" fmla="*/ 240969 h 481938"/>
                <a:gd name="connsiteX4" fmla="*/ 200808 w 401615"/>
                <a:gd name="connsiteY4" fmla="*/ 481938 h 481938"/>
                <a:gd name="connsiteX5" fmla="*/ 200808 w 401615"/>
                <a:gd name="connsiteY5" fmla="*/ 385550 h 481938"/>
                <a:gd name="connsiteX6" fmla="*/ 0 w 401615"/>
                <a:gd name="connsiteY6" fmla="*/ 385550 h 481938"/>
                <a:gd name="connsiteX7" fmla="*/ 0 w 401615"/>
                <a:gd name="connsiteY7" fmla="*/ 96388 h 4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1615" h="481938">
                  <a:moveTo>
                    <a:pt x="321291" y="1"/>
                  </a:moveTo>
                  <a:lnTo>
                    <a:pt x="321291" y="240970"/>
                  </a:lnTo>
                  <a:lnTo>
                    <a:pt x="401615" y="240970"/>
                  </a:lnTo>
                  <a:lnTo>
                    <a:pt x="200808" y="481937"/>
                  </a:lnTo>
                  <a:lnTo>
                    <a:pt x="0" y="240970"/>
                  </a:lnTo>
                  <a:lnTo>
                    <a:pt x="80324" y="240970"/>
                  </a:lnTo>
                  <a:lnTo>
                    <a:pt x="80324" y="1"/>
                  </a:lnTo>
                  <a:lnTo>
                    <a:pt x="321291" y="1"/>
                  </a:lnTo>
                  <a:close/>
                </a:path>
              </a:pathLst>
            </a:custGeom>
            <a:grpFill/>
          </p:spPr>
          <p:style>
            <a:lnRef idx="0">
              <a:schemeClr val="accent3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389" tIns="0" rIns="96388" bIns="120485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3197134-0AFD-F638-35C3-2336693367E3}"/>
                </a:ext>
              </a:extLst>
            </p:cNvPr>
            <p:cNvSpPr/>
            <p:nvPr/>
          </p:nvSpPr>
          <p:spPr>
            <a:xfrm>
              <a:off x="789766" y="4468659"/>
              <a:ext cx="1927755" cy="1070975"/>
            </a:xfrm>
            <a:custGeom>
              <a:avLst/>
              <a:gdLst>
                <a:gd name="connsiteX0" fmla="*/ 0 w 1927755"/>
                <a:gd name="connsiteY0" fmla="*/ 107098 h 1070975"/>
                <a:gd name="connsiteX1" fmla="*/ 107098 w 1927755"/>
                <a:gd name="connsiteY1" fmla="*/ 0 h 1070975"/>
                <a:gd name="connsiteX2" fmla="*/ 1820658 w 1927755"/>
                <a:gd name="connsiteY2" fmla="*/ 0 h 1070975"/>
                <a:gd name="connsiteX3" fmla="*/ 1927756 w 1927755"/>
                <a:gd name="connsiteY3" fmla="*/ 107098 h 1070975"/>
                <a:gd name="connsiteX4" fmla="*/ 1927755 w 1927755"/>
                <a:gd name="connsiteY4" fmla="*/ 963878 h 1070975"/>
                <a:gd name="connsiteX5" fmla="*/ 1820657 w 1927755"/>
                <a:gd name="connsiteY5" fmla="*/ 1070976 h 1070975"/>
                <a:gd name="connsiteX6" fmla="*/ 107098 w 1927755"/>
                <a:gd name="connsiteY6" fmla="*/ 1070975 h 1070975"/>
                <a:gd name="connsiteX7" fmla="*/ 0 w 1927755"/>
                <a:gd name="connsiteY7" fmla="*/ 963877 h 1070975"/>
                <a:gd name="connsiteX8" fmla="*/ 0 w 1927755"/>
                <a:gd name="connsiteY8" fmla="*/ 107098 h 107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7755" h="1070975">
                  <a:moveTo>
                    <a:pt x="0" y="107098"/>
                  </a:moveTo>
                  <a:cubicBezTo>
                    <a:pt x="0" y="47949"/>
                    <a:pt x="47949" y="0"/>
                    <a:pt x="107098" y="0"/>
                  </a:cubicBezTo>
                  <a:lnTo>
                    <a:pt x="1820658" y="0"/>
                  </a:lnTo>
                  <a:cubicBezTo>
                    <a:pt x="1879807" y="0"/>
                    <a:pt x="1927756" y="47949"/>
                    <a:pt x="1927756" y="107098"/>
                  </a:cubicBezTo>
                  <a:cubicBezTo>
                    <a:pt x="1927756" y="392691"/>
                    <a:pt x="1927755" y="678285"/>
                    <a:pt x="1927755" y="963878"/>
                  </a:cubicBezTo>
                  <a:cubicBezTo>
                    <a:pt x="1927755" y="1023027"/>
                    <a:pt x="1879806" y="1070976"/>
                    <a:pt x="1820657" y="1070976"/>
                  </a:cubicBezTo>
                  <a:lnTo>
                    <a:pt x="107098" y="1070975"/>
                  </a:lnTo>
                  <a:cubicBezTo>
                    <a:pt x="47949" y="1070975"/>
                    <a:pt x="0" y="1023026"/>
                    <a:pt x="0" y="963877"/>
                  </a:cubicBezTo>
                  <a:lnTo>
                    <a:pt x="0" y="107098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4238" tIns="134238" rIns="134238" bIns="134238" numCol="1" spcCol="1270" anchor="ctr" anchorCtr="0">
              <a:noAutofit/>
            </a:bodyPr>
            <a:lstStyle/>
            <a:p>
              <a:pPr marL="0" lvl="0" indent="0" algn="ctr" defTabSz="12001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700" kern="1200" dirty="0">
                  <a:latin typeface="Calibri Light" panose="020F0302020204030204"/>
                </a:rPr>
                <a:t>Back Body</a:t>
              </a:r>
              <a:endParaRPr lang="en-US" sz="2700" kern="1200" dirty="0"/>
            </a:p>
          </p:txBody>
        </p:sp>
      </p:grpSp>
      <p:sp>
        <p:nvSpPr>
          <p:cNvPr id="142" name="Rectangle 141">
            <a:extLst>
              <a:ext uri="{FF2B5EF4-FFF2-40B4-BE49-F238E27FC236}">
                <a16:creationId xmlns:a16="http://schemas.microsoft.com/office/drawing/2014/main" id="{0316884D-2414-2B3B-5584-68F36FA9EB8B}"/>
              </a:ext>
            </a:extLst>
          </p:cNvPr>
          <p:cNvSpPr/>
          <p:nvPr/>
        </p:nvSpPr>
        <p:spPr>
          <a:xfrm>
            <a:off x="3149774" y="1863246"/>
            <a:ext cx="2348629" cy="3068876"/>
          </a:xfrm>
          <a:prstGeom prst="rect">
            <a:avLst/>
          </a:prstGeom>
          <a:solidFill>
            <a:srgbClr val="A4D233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cs typeface="Calibri"/>
              </a:rPr>
              <a:t>Shaft connects gears to Servo</a:t>
            </a: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B3E0041A-61E3-0709-4EB8-F7E85EA5A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2895" y="1111623"/>
            <a:ext cx="5601482" cy="42845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7131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3FD81-54B3-0EBD-B11B-98FDFA42C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70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Fin Assembly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EC290-B82F-75E0-8BE2-452F3510EE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FD4EED1-6031-EE96-0EE7-524C939B9628}"/>
              </a:ext>
            </a:extLst>
          </p:cNvPr>
          <p:cNvSpPr txBox="1">
            <a:spLocks/>
          </p:cNvSpPr>
          <p:nvPr/>
        </p:nvSpPr>
        <p:spPr>
          <a:xfrm>
            <a:off x="5175514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Jack Corbin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B6A68CF-CBF6-7655-AAEC-5E0760CA8E2F}"/>
              </a:ext>
            </a:extLst>
          </p:cNvPr>
          <p:cNvGrpSpPr/>
          <p:nvPr/>
        </p:nvGrpSpPr>
        <p:grpSpPr>
          <a:xfrm>
            <a:off x="789766" y="1255734"/>
            <a:ext cx="1927755" cy="4283900"/>
            <a:chOff x="789766" y="1255734"/>
            <a:chExt cx="1927755" cy="428390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ADA4EE6-23F4-C6E7-0AF4-4FC8932A418D}"/>
                </a:ext>
              </a:extLst>
            </p:cNvPr>
            <p:cNvSpPr/>
            <p:nvPr/>
          </p:nvSpPr>
          <p:spPr>
            <a:xfrm>
              <a:off x="789766" y="1255734"/>
              <a:ext cx="1927755" cy="1070975"/>
            </a:xfrm>
            <a:custGeom>
              <a:avLst/>
              <a:gdLst>
                <a:gd name="connsiteX0" fmla="*/ 0 w 1927755"/>
                <a:gd name="connsiteY0" fmla="*/ 107098 h 1070975"/>
                <a:gd name="connsiteX1" fmla="*/ 107098 w 1927755"/>
                <a:gd name="connsiteY1" fmla="*/ 0 h 1070975"/>
                <a:gd name="connsiteX2" fmla="*/ 1820658 w 1927755"/>
                <a:gd name="connsiteY2" fmla="*/ 0 h 1070975"/>
                <a:gd name="connsiteX3" fmla="*/ 1927756 w 1927755"/>
                <a:gd name="connsiteY3" fmla="*/ 107098 h 1070975"/>
                <a:gd name="connsiteX4" fmla="*/ 1927755 w 1927755"/>
                <a:gd name="connsiteY4" fmla="*/ 963878 h 1070975"/>
                <a:gd name="connsiteX5" fmla="*/ 1820657 w 1927755"/>
                <a:gd name="connsiteY5" fmla="*/ 1070976 h 1070975"/>
                <a:gd name="connsiteX6" fmla="*/ 107098 w 1927755"/>
                <a:gd name="connsiteY6" fmla="*/ 1070975 h 1070975"/>
                <a:gd name="connsiteX7" fmla="*/ 0 w 1927755"/>
                <a:gd name="connsiteY7" fmla="*/ 963877 h 1070975"/>
                <a:gd name="connsiteX8" fmla="*/ 0 w 1927755"/>
                <a:gd name="connsiteY8" fmla="*/ 107098 h 107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7755" h="1070975">
                  <a:moveTo>
                    <a:pt x="0" y="107098"/>
                  </a:moveTo>
                  <a:cubicBezTo>
                    <a:pt x="0" y="47949"/>
                    <a:pt x="47949" y="0"/>
                    <a:pt x="107098" y="0"/>
                  </a:cubicBezTo>
                  <a:lnTo>
                    <a:pt x="1820658" y="0"/>
                  </a:lnTo>
                  <a:cubicBezTo>
                    <a:pt x="1879807" y="0"/>
                    <a:pt x="1927756" y="47949"/>
                    <a:pt x="1927756" y="107098"/>
                  </a:cubicBezTo>
                  <a:cubicBezTo>
                    <a:pt x="1927756" y="392691"/>
                    <a:pt x="1927755" y="678285"/>
                    <a:pt x="1927755" y="963878"/>
                  </a:cubicBezTo>
                  <a:cubicBezTo>
                    <a:pt x="1927755" y="1023027"/>
                    <a:pt x="1879806" y="1070976"/>
                    <a:pt x="1820657" y="1070976"/>
                  </a:cubicBezTo>
                  <a:lnTo>
                    <a:pt x="107098" y="1070975"/>
                  </a:lnTo>
                  <a:cubicBezTo>
                    <a:pt x="47949" y="1070975"/>
                    <a:pt x="0" y="1023026"/>
                    <a:pt x="0" y="963877"/>
                  </a:cubicBezTo>
                  <a:lnTo>
                    <a:pt x="0" y="10709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4238" tIns="134238" rIns="134238" bIns="134238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700" kern="1200" dirty="0">
                  <a:latin typeface="Calibri Light" panose="020F0302020204030204"/>
                </a:rPr>
                <a:t>Fins</a:t>
              </a:r>
              <a:endParaRPr lang="en-US" sz="2700" kern="1200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541C97C-3060-3C8B-5B47-4305AE8EF8D2}"/>
                </a:ext>
              </a:extLst>
            </p:cNvPr>
            <p:cNvSpPr/>
            <p:nvPr/>
          </p:nvSpPr>
          <p:spPr>
            <a:xfrm>
              <a:off x="1512674" y="2393644"/>
              <a:ext cx="481939" cy="401616"/>
            </a:xfrm>
            <a:custGeom>
              <a:avLst/>
              <a:gdLst>
                <a:gd name="connsiteX0" fmla="*/ 0 w 401615"/>
                <a:gd name="connsiteY0" fmla="*/ 96388 h 481938"/>
                <a:gd name="connsiteX1" fmla="*/ 200808 w 401615"/>
                <a:gd name="connsiteY1" fmla="*/ 96388 h 481938"/>
                <a:gd name="connsiteX2" fmla="*/ 200808 w 401615"/>
                <a:gd name="connsiteY2" fmla="*/ 0 h 481938"/>
                <a:gd name="connsiteX3" fmla="*/ 401615 w 401615"/>
                <a:gd name="connsiteY3" fmla="*/ 240969 h 481938"/>
                <a:gd name="connsiteX4" fmla="*/ 200808 w 401615"/>
                <a:gd name="connsiteY4" fmla="*/ 481938 h 481938"/>
                <a:gd name="connsiteX5" fmla="*/ 200808 w 401615"/>
                <a:gd name="connsiteY5" fmla="*/ 385550 h 481938"/>
                <a:gd name="connsiteX6" fmla="*/ 0 w 401615"/>
                <a:gd name="connsiteY6" fmla="*/ 385550 h 481938"/>
                <a:gd name="connsiteX7" fmla="*/ 0 w 401615"/>
                <a:gd name="connsiteY7" fmla="*/ 96388 h 4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1615" h="481938">
                  <a:moveTo>
                    <a:pt x="321291" y="1"/>
                  </a:moveTo>
                  <a:lnTo>
                    <a:pt x="321291" y="240970"/>
                  </a:lnTo>
                  <a:lnTo>
                    <a:pt x="401615" y="240970"/>
                  </a:lnTo>
                  <a:lnTo>
                    <a:pt x="200808" y="481937"/>
                  </a:lnTo>
                  <a:lnTo>
                    <a:pt x="0" y="240970"/>
                  </a:lnTo>
                  <a:lnTo>
                    <a:pt x="80324" y="240970"/>
                  </a:lnTo>
                  <a:lnTo>
                    <a:pt x="80324" y="1"/>
                  </a:lnTo>
                  <a:lnTo>
                    <a:pt x="321291" y="1"/>
                  </a:lnTo>
                  <a:close/>
                </a:path>
              </a:pathLst>
            </a:custGeom>
          </p:spPr>
          <p:style>
            <a:lnRef idx="0">
              <a:schemeClr val="accent3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389" tIns="0" rIns="96388" bIns="120485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BB98282-2B43-64C2-CF10-D58BBD281575}"/>
                </a:ext>
              </a:extLst>
            </p:cNvPr>
            <p:cNvSpPr/>
            <p:nvPr/>
          </p:nvSpPr>
          <p:spPr>
            <a:xfrm>
              <a:off x="789766" y="2862196"/>
              <a:ext cx="1927755" cy="1070975"/>
            </a:xfrm>
            <a:custGeom>
              <a:avLst/>
              <a:gdLst>
                <a:gd name="connsiteX0" fmla="*/ 0 w 1927755"/>
                <a:gd name="connsiteY0" fmla="*/ 107098 h 1070975"/>
                <a:gd name="connsiteX1" fmla="*/ 107098 w 1927755"/>
                <a:gd name="connsiteY1" fmla="*/ 0 h 1070975"/>
                <a:gd name="connsiteX2" fmla="*/ 1820658 w 1927755"/>
                <a:gd name="connsiteY2" fmla="*/ 0 h 1070975"/>
                <a:gd name="connsiteX3" fmla="*/ 1927756 w 1927755"/>
                <a:gd name="connsiteY3" fmla="*/ 107098 h 1070975"/>
                <a:gd name="connsiteX4" fmla="*/ 1927755 w 1927755"/>
                <a:gd name="connsiteY4" fmla="*/ 963878 h 1070975"/>
                <a:gd name="connsiteX5" fmla="*/ 1820657 w 1927755"/>
                <a:gd name="connsiteY5" fmla="*/ 1070976 h 1070975"/>
                <a:gd name="connsiteX6" fmla="*/ 107098 w 1927755"/>
                <a:gd name="connsiteY6" fmla="*/ 1070975 h 1070975"/>
                <a:gd name="connsiteX7" fmla="*/ 0 w 1927755"/>
                <a:gd name="connsiteY7" fmla="*/ 963877 h 1070975"/>
                <a:gd name="connsiteX8" fmla="*/ 0 w 1927755"/>
                <a:gd name="connsiteY8" fmla="*/ 107098 h 107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7755" h="1070975">
                  <a:moveTo>
                    <a:pt x="0" y="107098"/>
                  </a:moveTo>
                  <a:cubicBezTo>
                    <a:pt x="0" y="47949"/>
                    <a:pt x="47949" y="0"/>
                    <a:pt x="107098" y="0"/>
                  </a:cubicBezTo>
                  <a:lnTo>
                    <a:pt x="1820658" y="0"/>
                  </a:lnTo>
                  <a:cubicBezTo>
                    <a:pt x="1879807" y="0"/>
                    <a:pt x="1927756" y="47949"/>
                    <a:pt x="1927756" y="107098"/>
                  </a:cubicBezTo>
                  <a:cubicBezTo>
                    <a:pt x="1927756" y="392691"/>
                    <a:pt x="1927755" y="678285"/>
                    <a:pt x="1927755" y="963878"/>
                  </a:cubicBezTo>
                  <a:cubicBezTo>
                    <a:pt x="1927755" y="1023027"/>
                    <a:pt x="1879806" y="1070976"/>
                    <a:pt x="1820657" y="1070976"/>
                  </a:cubicBezTo>
                  <a:lnTo>
                    <a:pt x="107098" y="1070975"/>
                  </a:lnTo>
                  <a:cubicBezTo>
                    <a:pt x="47949" y="1070975"/>
                    <a:pt x="0" y="1023026"/>
                    <a:pt x="0" y="963877"/>
                  </a:cubicBezTo>
                  <a:lnTo>
                    <a:pt x="0" y="10709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4238" tIns="134238" rIns="134238" bIns="134238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700" kern="1200" dirty="0">
                  <a:latin typeface="Calibri Light" panose="020F0302020204030204"/>
                </a:rPr>
                <a:t>Attachment</a:t>
              </a:r>
              <a:endParaRPr lang="en-US" sz="2700" kern="120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95F36DB-6836-426C-F25D-EB3DC68F5EC0}"/>
                </a:ext>
              </a:extLst>
            </p:cNvPr>
            <p:cNvSpPr/>
            <p:nvPr/>
          </p:nvSpPr>
          <p:spPr>
            <a:xfrm>
              <a:off x="1512674" y="4000107"/>
              <a:ext cx="481939" cy="401616"/>
            </a:xfrm>
            <a:custGeom>
              <a:avLst/>
              <a:gdLst>
                <a:gd name="connsiteX0" fmla="*/ 0 w 401615"/>
                <a:gd name="connsiteY0" fmla="*/ 96388 h 481938"/>
                <a:gd name="connsiteX1" fmla="*/ 200808 w 401615"/>
                <a:gd name="connsiteY1" fmla="*/ 96388 h 481938"/>
                <a:gd name="connsiteX2" fmla="*/ 200808 w 401615"/>
                <a:gd name="connsiteY2" fmla="*/ 0 h 481938"/>
                <a:gd name="connsiteX3" fmla="*/ 401615 w 401615"/>
                <a:gd name="connsiteY3" fmla="*/ 240969 h 481938"/>
                <a:gd name="connsiteX4" fmla="*/ 200808 w 401615"/>
                <a:gd name="connsiteY4" fmla="*/ 481938 h 481938"/>
                <a:gd name="connsiteX5" fmla="*/ 200808 w 401615"/>
                <a:gd name="connsiteY5" fmla="*/ 385550 h 481938"/>
                <a:gd name="connsiteX6" fmla="*/ 0 w 401615"/>
                <a:gd name="connsiteY6" fmla="*/ 385550 h 481938"/>
                <a:gd name="connsiteX7" fmla="*/ 0 w 401615"/>
                <a:gd name="connsiteY7" fmla="*/ 96388 h 4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1615" h="481938">
                  <a:moveTo>
                    <a:pt x="321291" y="1"/>
                  </a:moveTo>
                  <a:lnTo>
                    <a:pt x="321291" y="240970"/>
                  </a:lnTo>
                  <a:lnTo>
                    <a:pt x="401615" y="240970"/>
                  </a:lnTo>
                  <a:lnTo>
                    <a:pt x="200808" y="481937"/>
                  </a:lnTo>
                  <a:lnTo>
                    <a:pt x="0" y="240970"/>
                  </a:lnTo>
                  <a:lnTo>
                    <a:pt x="80324" y="240970"/>
                  </a:lnTo>
                  <a:lnTo>
                    <a:pt x="80324" y="1"/>
                  </a:lnTo>
                  <a:lnTo>
                    <a:pt x="321291" y="1"/>
                  </a:lnTo>
                  <a:close/>
                </a:path>
              </a:pathLst>
            </a:custGeom>
          </p:spPr>
          <p:style>
            <a:lnRef idx="0">
              <a:schemeClr val="accent3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389" tIns="0" rIns="96388" bIns="120485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447C8BF-C7F3-2B00-0393-3A0D5E354F23}"/>
                </a:ext>
              </a:extLst>
            </p:cNvPr>
            <p:cNvSpPr/>
            <p:nvPr/>
          </p:nvSpPr>
          <p:spPr>
            <a:xfrm>
              <a:off x="789766" y="4468659"/>
              <a:ext cx="1927755" cy="1070975"/>
            </a:xfrm>
            <a:custGeom>
              <a:avLst/>
              <a:gdLst>
                <a:gd name="connsiteX0" fmla="*/ 0 w 1927755"/>
                <a:gd name="connsiteY0" fmla="*/ 107098 h 1070975"/>
                <a:gd name="connsiteX1" fmla="*/ 107098 w 1927755"/>
                <a:gd name="connsiteY1" fmla="*/ 0 h 1070975"/>
                <a:gd name="connsiteX2" fmla="*/ 1820658 w 1927755"/>
                <a:gd name="connsiteY2" fmla="*/ 0 h 1070975"/>
                <a:gd name="connsiteX3" fmla="*/ 1927756 w 1927755"/>
                <a:gd name="connsiteY3" fmla="*/ 107098 h 1070975"/>
                <a:gd name="connsiteX4" fmla="*/ 1927755 w 1927755"/>
                <a:gd name="connsiteY4" fmla="*/ 963878 h 1070975"/>
                <a:gd name="connsiteX5" fmla="*/ 1820657 w 1927755"/>
                <a:gd name="connsiteY5" fmla="*/ 1070976 h 1070975"/>
                <a:gd name="connsiteX6" fmla="*/ 107098 w 1927755"/>
                <a:gd name="connsiteY6" fmla="*/ 1070975 h 1070975"/>
                <a:gd name="connsiteX7" fmla="*/ 0 w 1927755"/>
                <a:gd name="connsiteY7" fmla="*/ 963877 h 1070975"/>
                <a:gd name="connsiteX8" fmla="*/ 0 w 1927755"/>
                <a:gd name="connsiteY8" fmla="*/ 107098 h 107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7755" h="1070975">
                  <a:moveTo>
                    <a:pt x="0" y="107098"/>
                  </a:moveTo>
                  <a:cubicBezTo>
                    <a:pt x="0" y="47949"/>
                    <a:pt x="47949" y="0"/>
                    <a:pt x="107098" y="0"/>
                  </a:cubicBezTo>
                  <a:lnTo>
                    <a:pt x="1820658" y="0"/>
                  </a:lnTo>
                  <a:cubicBezTo>
                    <a:pt x="1879807" y="0"/>
                    <a:pt x="1927756" y="47949"/>
                    <a:pt x="1927756" y="107098"/>
                  </a:cubicBezTo>
                  <a:cubicBezTo>
                    <a:pt x="1927756" y="392691"/>
                    <a:pt x="1927755" y="678285"/>
                    <a:pt x="1927755" y="963878"/>
                  </a:cubicBezTo>
                  <a:cubicBezTo>
                    <a:pt x="1927755" y="1023027"/>
                    <a:pt x="1879806" y="1070976"/>
                    <a:pt x="1820657" y="1070976"/>
                  </a:cubicBezTo>
                  <a:lnTo>
                    <a:pt x="107098" y="1070975"/>
                  </a:lnTo>
                  <a:cubicBezTo>
                    <a:pt x="47949" y="1070975"/>
                    <a:pt x="0" y="1023026"/>
                    <a:pt x="0" y="963877"/>
                  </a:cubicBezTo>
                  <a:lnTo>
                    <a:pt x="0" y="107098"/>
                  </a:lnTo>
                  <a:close/>
                </a:path>
              </a:pathLst>
            </a:custGeom>
            <a:solidFill>
              <a:srgbClr val="00BBD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4238" tIns="134238" rIns="134238" bIns="134238" numCol="1" spcCol="1270" anchor="ctr" anchorCtr="0">
              <a:noAutofit/>
            </a:bodyPr>
            <a:lstStyle/>
            <a:p>
              <a:pPr marL="0" lvl="0" indent="0" algn="ctr" defTabSz="12001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700" kern="1200" dirty="0">
                  <a:latin typeface="Calibri Light" panose="020F0302020204030204"/>
                </a:rPr>
                <a:t>Back Body</a:t>
              </a:r>
              <a:endParaRPr lang="en-US" sz="2700" kern="1200" dirty="0"/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0017B496-A0F0-FB74-A639-7BC344F93D11}"/>
              </a:ext>
            </a:extLst>
          </p:cNvPr>
          <p:cNvSpPr/>
          <p:nvPr/>
        </p:nvSpPr>
        <p:spPr>
          <a:xfrm>
            <a:off x="3149774" y="1863246"/>
            <a:ext cx="2348629" cy="3068876"/>
          </a:xfrm>
          <a:prstGeom prst="rect">
            <a:avLst/>
          </a:prstGeom>
          <a:solidFill>
            <a:srgbClr val="00BBDC"/>
          </a:solidFill>
          <a:ln w="12700">
            <a:solidFill>
              <a:srgbClr val="00BB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cs typeface="Calibri"/>
              </a:rPr>
              <a:t>Hole is drilled....</a:t>
            </a:r>
          </a:p>
        </p:txBody>
      </p:sp>
      <p:pic>
        <p:nvPicPr>
          <p:cNvPr id="12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C1BD019-FB88-A661-9405-231F9D7C0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841" y="1121080"/>
            <a:ext cx="5690599" cy="42304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797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43717C-7132-FACF-AF93-217FDFFD98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DF771C86-15D9-20B9-3C0D-560B27470C65}"/>
              </a:ext>
            </a:extLst>
          </p:cNvPr>
          <p:cNvSpPr/>
          <p:nvPr/>
        </p:nvSpPr>
        <p:spPr>
          <a:xfrm>
            <a:off x="2124127" y="5424054"/>
            <a:ext cx="1824180" cy="381000"/>
          </a:xfrm>
          <a:prstGeom prst="flowChartAlternateProcess">
            <a:avLst/>
          </a:prstGeom>
          <a:solidFill>
            <a:srgbClr val="236192"/>
          </a:solidFill>
          <a:ln>
            <a:solidFill>
              <a:srgbClr val="236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Right Side View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9C4D9516-A785-95D3-3880-C981CCBABA36}"/>
              </a:ext>
            </a:extLst>
          </p:cNvPr>
          <p:cNvSpPr/>
          <p:nvPr/>
        </p:nvSpPr>
        <p:spPr>
          <a:xfrm>
            <a:off x="7770210" y="5424054"/>
            <a:ext cx="1824180" cy="381000"/>
          </a:xfrm>
          <a:prstGeom prst="flowChartAlternateProcess">
            <a:avLst/>
          </a:prstGeom>
          <a:solidFill>
            <a:srgbClr val="2361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Back View</a:t>
            </a:r>
          </a:p>
        </p:txBody>
      </p:sp>
      <p:pic>
        <p:nvPicPr>
          <p:cNvPr id="13" name="Picture 13" descr="Diagram&#10;&#10;Description automatically generated">
            <a:extLst>
              <a:ext uri="{FF2B5EF4-FFF2-40B4-BE49-F238E27FC236}">
                <a16:creationId xmlns:a16="http://schemas.microsoft.com/office/drawing/2014/main" id="{A30B362F-FC86-DA09-25D5-32764EBDB9D7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302413" y="1283008"/>
            <a:ext cx="5481359" cy="39861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C31B2C-77B9-7B21-1D87-276795D20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194" y="1285094"/>
            <a:ext cx="5479472" cy="39833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BFBD221A-C212-51C7-D47B-04A28FCD04B6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err="1">
                <a:latin typeface="Arial"/>
                <a:cs typeface="Arial"/>
              </a:rPr>
              <a:t>Prosley</a:t>
            </a:r>
            <a:r>
              <a:rPr lang="en-US">
                <a:latin typeface="Arial"/>
                <a:cs typeface="Arial"/>
              </a:rPr>
              <a:t> Dorcely</a:t>
            </a:r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8882482-1819-348A-7F03-8EB1FC41944B}"/>
              </a:ext>
            </a:extLst>
          </p:cNvPr>
          <p:cNvSpPr txBox="1">
            <a:spLocks/>
          </p:cNvSpPr>
          <p:nvPr/>
        </p:nvSpPr>
        <p:spPr>
          <a:xfrm>
            <a:off x="300318" y="320301"/>
            <a:ext cx="10515600" cy="966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Fin Motor Configuration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D3B6BD86-2488-06E4-DBC9-7BC967A418AE}"/>
              </a:ext>
            </a:extLst>
          </p:cNvPr>
          <p:cNvSpPr txBox="1">
            <a:spLocks/>
          </p:cNvSpPr>
          <p:nvPr/>
        </p:nvSpPr>
        <p:spPr>
          <a:xfrm>
            <a:off x="5181600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Prosley Dorcely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044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C1B91-79F7-E032-8C03-9766A840A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29" y="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Motor Configuration</a:t>
            </a:r>
          </a:p>
        </p:txBody>
      </p:sp>
      <p:pic>
        <p:nvPicPr>
          <p:cNvPr id="13" name="Picture 13" descr="Icon&#10;&#10;Description automatically generated">
            <a:extLst>
              <a:ext uri="{FF2B5EF4-FFF2-40B4-BE49-F238E27FC236}">
                <a16:creationId xmlns:a16="http://schemas.microsoft.com/office/drawing/2014/main" id="{7299023D-4571-C8C3-5304-AFCE88E85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5" r="8959" b="5"/>
          <a:stretch/>
        </p:blipFill>
        <p:spPr>
          <a:xfrm>
            <a:off x="237310" y="1220424"/>
            <a:ext cx="4029891" cy="42370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27480F21-DB72-5839-9F2F-2E1289F2998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2676178"/>
            <a:ext cx="3474720" cy="1325564"/>
          </a:xfrm>
          <a:solidFill>
            <a:srgbClr val="EE2737"/>
          </a:solidFill>
          <a:ln w="285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en-US" dirty="0"/>
              <a:t>CAD model for the motors and gears configuration </a:t>
            </a:r>
          </a:p>
        </p:txBody>
      </p:sp>
      <p:pic>
        <p:nvPicPr>
          <p:cNvPr id="11" name="Picture 11" descr="Diagram, icon&#10;&#10;Description automatically generated">
            <a:extLst>
              <a:ext uri="{FF2B5EF4-FFF2-40B4-BE49-F238E27FC236}">
                <a16:creationId xmlns:a16="http://schemas.microsoft.com/office/drawing/2014/main" id="{A82D0529-DD7B-11D3-C5CA-BDF8A6703922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 rotWithShape="1">
          <a:blip r:embed="rId3"/>
          <a:srcRect l="6963" r="9814" b="-2"/>
          <a:stretch/>
        </p:blipFill>
        <p:spPr>
          <a:xfrm>
            <a:off x="7924799" y="1220424"/>
            <a:ext cx="4029891" cy="42370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AD99D5D-1136-7889-C6B1-27892F582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1408" y="5479734"/>
            <a:ext cx="3473132" cy="457200"/>
          </a:xfrm>
        </p:spPr>
        <p:txBody>
          <a:bodyPr/>
          <a:lstStyle/>
          <a:p>
            <a:pPr algn="ctr"/>
            <a:r>
              <a:rPr lang="en-US" dirty="0"/>
              <a:t>Angled View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404EEF43-23DC-18FD-D2D0-6BF8ED9A41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57462" y="5479734"/>
            <a:ext cx="3478763" cy="457200"/>
          </a:xfrm>
        </p:spPr>
        <p:txBody>
          <a:bodyPr/>
          <a:lstStyle/>
          <a:p>
            <a:pPr algn="ctr"/>
            <a:r>
              <a:rPr lang="en-US" dirty="0"/>
              <a:t>Back 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89EBD-54F5-80B8-4EBE-86A5F79FE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0595EA-E882-3B1B-9D6D-2AAA601A7E2E}"/>
              </a:ext>
            </a:extLst>
          </p:cNvPr>
          <p:cNvSpPr txBox="1">
            <a:spLocks/>
          </p:cNvSpPr>
          <p:nvPr/>
        </p:nvSpPr>
        <p:spPr>
          <a:xfrm>
            <a:off x="5181600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Prosley Dorcely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676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C2712-C5FE-65C7-EED3-42747113D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2" y="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Parts that Need to be Machined Again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FCC4F7-33CA-7B35-2FEB-C05379B24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DD628C8-4B9D-1A6C-D7A3-BB741A28A54A}"/>
              </a:ext>
            </a:extLst>
          </p:cNvPr>
          <p:cNvGrpSpPr/>
          <p:nvPr/>
        </p:nvGrpSpPr>
        <p:grpSpPr>
          <a:xfrm>
            <a:off x="1158597" y="1509034"/>
            <a:ext cx="9874805" cy="4011639"/>
            <a:chOff x="1158597" y="1828115"/>
            <a:chExt cx="9874805" cy="4011639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BF0EE7F4-DC54-39A1-99DF-479DA6856D34}"/>
                </a:ext>
              </a:extLst>
            </p:cNvPr>
            <p:cNvSpPr/>
            <p:nvPr/>
          </p:nvSpPr>
          <p:spPr>
            <a:xfrm>
              <a:off x="1158597" y="1828115"/>
              <a:ext cx="3085876" cy="1851526"/>
            </a:xfrm>
            <a:prstGeom prst="flowChartAlternateProcess">
              <a:avLst/>
            </a:prstGeom>
            <a:solidFill>
              <a:srgbClr val="236192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/>
                <a:t>Back fin body</a:t>
              </a:r>
            </a:p>
          </p:txBody>
        </p:sp>
        <p:sp>
          <p:nvSpPr>
            <p:cNvPr id="9" name="Flowchart: Alternate Process 8">
              <a:extLst>
                <a:ext uri="{FF2B5EF4-FFF2-40B4-BE49-F238E27FC236}">
                  <a16:creationId xmlns:a16="http://schemas.microsoft.com/office/drawing/2014/main" id="{57D83FB9-8DE7-5B69-8D5F-886F84325709}"/>
                </a:ext>
              </a:extLst>
            </p:cNvPr>
            <p:cNvSpPr/>
            <p:nvPr/>
          </p:nvSpPr>
          <p:spPr>
            <a:xfrm>
              <a:off x="4553062" y="1828115"/>
              <a:ext cx="3085876" cy="1851526"/>
            </a:xfrm>
            <a:prstGeom prst="flowChartAlternateProcess">
              <a:avLst/>
            </a:prstGeom>
            <a:solidFill>
              <a:srgbClr val="236192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/>
                <a:t>Frontal Motor Mount </a:t>
              </a:r>
            </a:p>
          </p:txBody>
        </p:sp>
        <p:sp>
          <p:nvSpPr>
            <p:cNvPr id="10" name="Flowchart: Alternate Process 9">
              <a:extLst>
                <a:ext uri="{FF2B5EF4-FFF2-40B4-BE49-F238E27FC236}">
                  <a16:creationId xmlns:a16="http://schemas.microsoft.com/office/drawing/2014/main" id="{9C09E622-E65F-0C59-B4CE-541214F4FA18}"/>
                </a:ext>
              </a:extLst>
            </p:cNvPr>
            <p:cNvSpPr/>
            <p:nvPr/>
          </p:nvSpPr>
          <p:spPr>
            <a:xfrm>
              <a:off x="7947526" y="1828115"/>
              <a:ext cx="3085876" cy="1851526"/>
            </a:xfrm>
            <a:prstGeom prst="flowChartAlternateProcess">
              <a:avLst/>
            </a:prstGeom>
            <a:solidFill>
              <a:srgbClr val="236192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/>
                <a:t>Frontal Deflecting Surface</a:t>
              </a:r>
            </a:p>
          </p:txBody>
        </p:sp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835A3335-84FA-F881-25B6-4D451534C98E}"/>
                </a:ext>
              </a:extLst>
            </p:cNvPr>
            <p:cNvSpPr/>
            <p:nvPr/>
          </p:nvSpPr>
          <p:spPr>
            <a:xfrm>
              <a:off x="2855829" y="3988228"/>
              <a:ext cx="3085876" cy="1851526"/>
            </a:xfrm>
            <a:prstGeom prst="flowChartAlternateProcess">
              <a:avLst/>
            </a:prstGeom>
            <a:solidFill>
              <a:srgbClr val="236192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/>
                <a:t>Rear Deflecting Surface</a:t>
              </a:r>
            </a:p>
          </p:txBody>
        </p:sp>
        <p:sp>
          <p:nvSpPr>
            <p:cNvPr id="12" name="Flowchart: Alternate Process 11">
              <a:extLst>
                <a:ext uri="{FF2B5EF4-FFF2-40B4-BE49-F238E27FC236}">
                  <a16:creationId xmlns:a16="http://schemas.microsoft.com/office/drawing/2014/main" id="{1864DC92-1047-C0A8-854D-7865F335F0AC}"/>
                </a:ext>
              </a:extLst>
            </p:cNvPr>
            <p:cNvSpPr/>
            <p:nvPr/>
          </p:nvSpPr>
          <p:spPr>
            <a:xfrm>
              <a:off x="6250293" y="3988228"/>
              <a:ext cx="3085876" cy="1851526"/>
            </a:xfrm>
            <a:prstGeom prst="flowChartAlternateProcess">
              <a:avLst/>
            </a:prstGeom>
            <a:solidFill>
              <a:srgbClr val="236192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/>
                <a:t>Mounting Hub</a:t>
              </a:r>
            </a:p>
          </p:txBody>
        </p:sp>
      </p:grp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5B8376E8-23AB-0137-034E-7F12A26C3E2D}"/>
              </a:ext>
            </a:extLst>
          </p:cNvPr>
          <p:cNvSpPr txBox="1">
            <a:spLocks/>
          </p:cNvSpPr>
          <p:nvPr/>
        </p:nvSpPr>
        <p:spPr>
          <a:xfrm>
            <a:off x="5181600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Prosley Dorcely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773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AC3E6-D3EB-573E-3A49-85D6857E1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Budget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C68558-E0D6-19C0-0D44-0867E4B74F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19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1583FF9-C10B-00A6-660B-C66AC0B7F8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4848778"/>
              </p:ext>
            </p:extLst>
          </p:nvPr>
        </p:nvGraphicFramePr>
        <p:xfrm>
          <a:off x="372977" y="1229085"/>
          <a:ext cx="7421792" cy="3966552"/>
        </p:xfrm>
        <a:graphic>
          <a:graphicData uri="http://schemas.openxmlformats.org/drawingml/2006/table">
            <a:tbl>
              <a:tblPr/>
              <a:tblGrid>
                <a:gridCol w="3710896">
                  <a:extLst>
                    <a:ext uri="{9D8B030D-6E8A-4147-A177-3AD203B41FA5}">
                      <a16:colId xmlns:a16="http://schemas.microsoft.com/office/drawing/2014/main" val="1072890360"/>
                    </a:ext>
                  </a:extLst>
                </a:gridCol>
                <a:gridCol w="3710896">
                  <a:extLst>
                    <a:ext uri="{9D8B030D-6E8A-4147-A177-3AD203B41FA5}">
                      <a16:colId xmlns:a16="http://schemas.microsoft.com/office/drawing/2014/main" val="104758820"/>
                    </a:ext>
                  </a:extLst>
                </a:gridCol>
              </a:tblGrid>
              <a:tr h="549819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i="0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Item​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61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i="0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Price​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61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7614581"/>
                  </a:ext>
                </a:extLst>
              </a:tr>
              <a:tr h="955638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0" i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 FEETECH sub-micro servo FS0307​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0" i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$39.00​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1854478"/>
                  </a:ext>
                </a:extLst>
              </a:tr>
              <a:tr h="1374548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0" i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 FEETECH sub-micro servo fs0403-fb with position feedback​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0" i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$20.50​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694537"/>
                  </a:ext>
                </a:extLst>
              </a:tr>
              <a:tr h="549819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0" i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 plastic miter gears​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0" i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$79.90​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484436"/>
                  </a:ext>
                </a:extLst>
              </a:tr>
              <a:tr h="536728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0" i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Xometry</a:t>
                      </a:r>
                      <a:r>
                        <a:rPr lang="en-US" sz="2400" b="0" i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​ for the Nose Cone</a:t>
                      </a:r>
                      <a:endParaRPr lang="en-US" sz="24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0" i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$1000.00​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975738"/>
                  </a:ext>
                </a:extLst>
              </a:tr>
            </a:tbl>
          </a:graphicData>
        </a:graphic>
      </p:graphicFrame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C207CBB5-3A93-B1AD-61DD-98D99D4B0129}"/>
              </a:ext>
            </a:extLst>
          </p:cNvPr>
          <p:cNvSpPr txBox="1">
            <a:spLocks/>
          </p:cNvSpPr>
          <p:nvPr/>
        </p:nvSpPr>
        <p:spPr>
          <a:xfrm>
            <a:off x="5181600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Prosley Dorcely</a:t>
            </a:r>
            <a:endParaRPr lang="en-US" dirty="0"/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73257393-6182-C1EB-9042-53DF702FBC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02105"/>
              </p:ext>
            </p:extLst>
          </p:nvPr>
        </p:nvGraphicFramePr>
        <p:xfrm>
          <a:off x="8222502" y="2455143"/>
          <a:ext cx="3458158" cy="1107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29079">
                  <a:extLst>
                    <a:ext uri="{9D8B030D-6E8A-4147-A177-3AD203B41FA5}">
                      <a16:colId xmlns:a16="http://schemas.microsoft.com/office/drawing/2014/main" val="1096991155"/>
                    </a:ext>
                  </a:extLst>
                </a:gridCol>
                <a:gridCol w="1729079">
                  <a:extLst>
                    <a:ext uri="{9D8B030D-6E8A-4147-A177-3AD203B41FA5}">
                      <a16:colId xmlns:a16="http://schemas.microsoft.com/office/drawing/2014/main" val="33626344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Budget</a:t>
                      </a:r>
                    </a:p>
                  </a:txBody>
                  <a:tcPr>
                    <a:solidFill>
                      <a:srgbClr val="A4D2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$2000.00</a:t>
                      </a:r>
                    </a:p>
                  </a:txBody>
                  <a:tcPr>
                    <a:solidFill>
                      <a:srgbClr val="A4D2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0399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$1138.90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063998"/>
                  </a:ext>
                </a:extLst>
              </a:tr>
              <a:tr h="365342">
                <a:tc>
                  <a:txBody>
                    <a:bodyPr/>
                    <a:lstStyle/>
                    <a:p>
                      <a:r>
                        <a:rPr lang="en-US" dirty="0"/>
                        <a:t>Left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$861.10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2281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3221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AF3DA2-4D1C-5C49-92D9-CF10F63B01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DBB172-8CBB-994A-A44F-895F7DFDD173}"/>
              </a:ext>
            </a:extLst>
          </p:cNvPr>
          <p:cNvSpPr txBox="1"/>
          <p:nvPr/>
        </p:nvSpPr>
        <p:spPr>
          <a:xfrm>
            <a:off x="2553689" y="4695170"/>
            <a:ext cx="2351048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err="1"/>
              <a:t>Prosley</a:t>
            </a:r>
            <a:r>
              <a:rPr lang="en-US" b="1"/>
              <a:t> Dorcely</a:t>
            </a:r>
          </a:p>
          <a:p>
            <a:pPr algn="ctr"/>
            <a:r>
              <a:rPr lang="en-US" sz="1600"/>
              <a:t>Hardware Engineer</a:t>
            </a:r>
            <a:endParaRPr lang="en-US" sz="1600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FAD7C9-7CF0-41B4-B795-E296F6E51EAC}"/>
              </a:ext>
            </a:extLst>
          </p:cNvPr>
          <p:cNvSpPr txBox="1"/>
          <p:nvPr/>
        </p:nvSpPr>
        <p:spPr>
          <a:xfrm>
            <a:off x="199685" y="4693004"/>
            <a:ext cx="2329563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Segoe UI"/>
              </a:rPr>
              <a:t>Jack Corbin</a:t>
            </a:r>
          </a:p>
          <a:p>
            <a:pPr algn="ctr"/>
            <a:r>
              <a:rPr lang="en-US" sz="1600">
                <a:cs typeface="Segoe UI"/>
              </a:rPr>
              <a:t>Fin Engineer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282E32-61BF-42DB-99A3-C965689924AE}"/>
              </a:ext>
            </a:extLst>
          </p:cNvPr>
          <p:cNvSpPr txBox="1"/>
          <p:nvPr/>
        </p:nvSpPr>
        <p:spPr>
          <a:xfrm>
            <a:off x="4909099" y="4695169"/>
            <a:ext cx="2361631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/>
              <a:t>Emily Groth </a:t>
            </a:r>
          </a:p>
          <a:p>
            <a:pPr algn="ctr"/>
            <a:r>
              <a:rPr lang="en-US" sz="1600"/>
              <a:t>Assembly Engineer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7EFAB0-B0C5-461B-8A27-293B2F6E52B5}"/>
              </a:ext>
            </a:extLst>
          </p:cNvPr>
          <p:cNvSpPr txBox="1"/>
          <p:nvPr/>
        </p:nvSpPr>
        <p:spPr>
          <a:xfrm>
            <a:off x="7328162" y="4695169"/>
            <a:ext cx="2308716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err="1"/>
              <a:t>Deepkumar</a:t>
            </a:r>
            <a:r>
              <a:rPr lang="en-US" b="1"/>
              <a:t> Patel</a:t>
            </a:r>
          </a:p>
          <a:p>
            <a:pPr algn="ctr"/>
            <a:r>
              <a:rPr lang="en-US" sz="1600"/>
              <a:t>Design Engineer</a:t>
            </a:r>
            <a:endParaRPr lang="en-US" sz="1600"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CF62EB-F038-4859-8306-874F1F4E5D88}"/>
              </a:ext>
            </a:extLst>
          </p:cNvPr>
          <p:cNvSpPr txBox="1"/>
          <p:nvPr/>
        </p:nvSpPr>
        <p:spPr>
          <a:xfrm>
            <a:off x="9633208" y="4695169"/>
            <a:ext cx="2329881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/>
              <a:t>Aaron Weingarten</a:t>
            </a:r>
          </a:p>
          <a:p>
            <a:pPr algn="ctr"/>
            <a:r>
              <a:rPr lang="en-US" sz="1600"/>
              <a:t>Systems Engineer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4C6471F-25C8-4FA7-7E55-08DA39D3D905}"/>
              </a:ext>
            </a:extLst>
          </p:cNvPr>
          <p:cNvSpPr txBox="1">
            <a:spLocks/>
          </p:cNvSpPr>
          <p:nvPr/>
        </p:nvSpPr>
        <p:spPr>
          <a:xfrm>
            <a:off x="298537" y="27292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Team 509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F3DC9A-7CB9-0018-627C-C7E1FBD629BF}"/>
              </a:ext>
            </a:extLst>
          </p:cNvPr>
          <p:cNvSpPr txBox="1"/>
          <p:nvPr/>
        </p:nvSpPr>
        <p:spPr>
          <a:xfrm>
            <a:off x="10460620" y="5568638"/>
            <a:ext cx="178635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97D28F80-04FD-5C22-57B6-8156CC472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4371" y="1549052"/>
            <a:ext cx="2127337" cy="30605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2CF43EC5-B1E7-1039-F46A-3CFEFE5A9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743" y="1549053"/>
            <a:ext cx="2054267" cy="30605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5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9FA075C0-E27C-B058-2E47-23886CD4F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7552" y="1549053"/>
            <a:ext cx="2116898" cy="30500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1A66F9D4-9D6D-67CA-5C21-C8410BEECB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537" y="1559492"/>
            <a:ext cx="2148214" cy="30396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50C45344-0C06-67D5-708A-C37A035C48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0235" y="1549052"/>
            <a:ext cx="2022954" cy="3050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6FB011FF-DEC6-9C68-6D65-57E735997965}"/>
              </a:ext>
            </a:extLst>
          </p:cNvPr>
          <p:cNvSpPr txBox="1">
            <a:spLocks/>
          </p:cNvSpPr>
          <p:nvPr/>
        </p:nvSpPr>
        <p:spPr>
          <a:xfrm>
            <a:off x="5175514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Deepkumar Patel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014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86B48-5F4E-13E9-D6ED-24F30BD95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937" y="-21920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Next Steps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792E03-FE0C-C7C0-AEC7-52FDB73035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00EDE29-0B29-2D6A-B10C-30133A6B13CA}"/>
              </a:ext>
            </a:extLst>
          </p:cNvPr>
          <p:cNvGrpSpPr/>
          <p:nvPr/>
        </p:nvGrpSpPr>
        <p:grpSpPr>
          <a:xfrm>
            <a:off x="-872298" y="441666"/>
            <a:ext cx="6964070" cy="5418666"/>
            <a:chOff x="-872298" y="441666"/>
            <a:chExt cx="6964070" cy="5418666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1FA3871-541A-059B-931B-58258DD96467}"/>
                </a:ext>
              </a:extLst>
            </p:cNvPr>
            <p:cNvSpPr/>
            <p:nvPr/>
          </p:nvSpPr>
          <p:spPr>
            <a:xfrm>
              <a:off x="350593" y="1956183"/>
              <a:ext cx="2371962" cy="2371750"/>
            </a:xfrm>
            <a:custGeom>
              <a:avLst/>
              <a:gdLst>
                <a:gd name="connsiteX0" fmla="*/ 0 w 2371962"/>
                <a:gd name="connsiteY0" fmla="*/ 1185875 h 2371750"/>
                <a:gd name="connsiteX1" fmla="*/ 1185981 w 2371962"/>
                <a:gd name="connsiteY1" fmla="*/ 0 h 2371750"/>
                <a:gd name="connsiteX2" fmla="*/ 2371962 w 2371962"/>
                <a:gd name="connsiteY2" fmla="*/ 1185875 h 2371750"/>
                <a:gd name="connsiteX3" fmla="*/ 1185981 w 2371962"/>
                <a:gd name="connsiteY3" fmla="*/ 2371750 h 2371750"/>
                <a:gd name="connsiteX4" fmla="*/ 0 w 2371962"/>
                <a:gd name="connsiteY4" fmla="*/ 1185875 h 23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1962" h="2371750">
                  <a:moveTo>
                    <a:pt x="0" y="1185875"/>
                  </a:moveTo>
                  <a:cubicBezTo>
                    <a:pt x="0" y="530934"/>
                    <a:pt x="530982" y="0"/>
                    <a:pt x="1185981" y="0"/>
                  </a:cubicBezTo>
                  <a:cubicBezTo>
                    <a:pt x="1840980" y="0"/>
                    <a:pt x="2371962" y="530934"/>
                    <a:pt x="2371962" y="1185875"/>
                  </a:cubicBezTo>
                  <a:cubicBezTo>
                    <a:pt x="2371962" y="1840816"/>
                    <a:pt x="1840980" y="2371750"/>
                    <a:pt x="1185981" y="2371750"/>
                  </a:cubicBezTo>
                  <a:cubicBezTo>
                    <a:pt x="530982" y="2371750"/>
                    <a:pt x="0" y="1840816"/>
                    <a:pt x="0" y="1185875"/>
                  </a:cubicBezTo>
                  <a:close/>
                </a:path>
              </a:pathLst>
            </a:custGeom>
            <a:solidFill>
              <a:srgbClr val="236192"/>
            </a:solidFill>
            <a:ln w="28575"/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5786" tIns="405755" rIns="405786" bIns="405755" numCol="1" spcCol="1270" anchor="ctr" anchorCtr="0">
              <a:noAutofit/>
            </a:bodyPr>
            <a:lstStyle/>
            <a:p>
              <a:pPr marL="0" lvl="0" indent="0" algn="ctr" defTabSz="2044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600" kern="1200" dirty="0"/>
                <a:t>March</a:t>
              </a:r>
            </a:p>
          </p:txBody>
        </p:sp>
        <p:sp>
          <p:nvSpPr>
            <p:cNvPr id="7" name="Block Arc 6">
              <a:extLst>
                <a:ext uri="{FF2B5EF4-FFF2-40B4-BE49-F238E27FC236}">
                  <a16:creationId xmlns:a16="http://schemas.microsoft.com/office/drawing/2014/main" id="{F49F5A1A-78C0-54C8-9B6F-E34F3956B955}"/>
                </a:ext>
              </a:extLst>
            </p:cNvPr>
            <p:cNvSpPr/>
            <p:nvPr/>
          </p:nvSpPr>
          <p:spPr>
            <a:xfrm>
              <a:off x="-872298" y="637279"/>
              <a:ext cx="4780834" cy="4983548"/>
            </a:xfrm>
            <a:prstGeom prst="blockArc">
              <a:avLst>
                <a:gd name="adj1" fmla="val 16509444"/>
                <a:gd name="adj2" fmla="val 5088054"/>
                <a:gd name="adj3" fmla="val 5240"/>
              </a:avLst>
            </a:prstGeom>
            <a:solidFill>
              <a:srgbClr val="23619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Oval 7" descr="Robot Hand outline">
              <a:extLst>
                <a:ext uri="{FF2B5EF4-FFF2-40B4-BE49-F238E27FC236}">
                  <a16:creationId xmlns:a16="http://schemas.microsoft.com/office/drawing/2014/main" id="{EAC6ADBA-FFA4-91E0-F7DC-37641E3D8D5F}"/>
                </a:ext>
              </a:extLst>
            </p:cNvPr>
            <p:cNvSpPr/>
            <p:nvPr/>
          </p:nvSpPr>
          <p:spPr>
            <a:xfrm>
              <a:off x="2087432" y="441666"/>
              <a:ext cx="1270942" cy="1270677"/>
            </a:xfrm>
            <a:prstGeom prst="ellipse">
              <a:avLst/>
            </a:pr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DC843DB-3F3E-F448-AA36-677870CDA91B}"/>
                </a:ext>
              </a:extLst>
            </p:cNvPr>
            <p:cNvSpPr/>
            <p:nvPr/>
          </p:nvSpPr>
          <p:spPr>
            <a:xfrm>
              <a:off x="3455176" y="457922"/>
              <a:ext cx="1701322" cy="1230037"/>
            </a:xfrm>
            <a:custGeom>
              <a:avLst/>
              <a:gdLst>
                <a:gd name="connsiteX0" fmla="*/ 0 w 1701322"/>
                <a:gd name="connsiteY0" fmla="*/ 0 h 1230037"/>
                <a:gd name="connsiteX1" fmla="*/ 1701322 w 1701322"/>
                <a:gd name="connsiteY1" fmla="*/ 0 h 1230037"/>
                <a:gd name="connsiteX2" fmla="*/ 1701322 w 1701322"/>
                <a:gd name="connsiteY2" fmla="*/ 1230037 h 1230037"/>
                <a:gd name="connsiteX3" fmla="*/ 0 w 1701322"/>
                <a:gd name="connsiteY3" fmla="*/ 1230037 h 1230037"/>
                <a:gd name="connsiteX4" fmla="*/ 0 w 1701322"/>
                <a:gd name="connsiteY4" fmla="*/ 0 h 1230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1322" h="1230037">
                  <a:moveTo>
                    <a:pt x="0" y="0"/>
                  </a:moveTo>
                  <a:lnTo>
                    <a:pt x="1701322" y="0"/>
                  </a:lnTo>
                  <a:lnTo>
                    <a:pt x="1701322" y="1230037"/>
                  </a:lnTo>
                  <a:lnTo>
                    <a:pt x="0" y="123003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  <a:buNone/>
              </a:pPr>
              <a:r>
                <a:rPr lang="en-US" sz="3000" kern="1200" dirty="0"/>
                <a:t>Machining</a:t>
              </a:r>
            </a:p>
          </p:txBody>
        </p:sp>
        <p:sp>
          <p:nvSpPr>
            <p:cNvPr id="11" name="Oval 10" descr="Tools with solid fill">
              <a:extLst>
                <a:ext uri="{FF2B5EF4-FFF2-40B4-BE49-F238E27FC236}">
                  <a16:creationId xmlns:a16="http://schemas.microsoft.com/office/drawing/2014/main" id="{524BF449-72DD-0452-7BD0-C2DB73765B65}"/>
                </a:ext>
              </a:extLst>
            </p:cNvPr>
            <p:cNvSpPr/>
            <p:nvPr/>
          </p:nvSpPr>
          <p:spPr>
            <a:xfrm>
              <a:off x="3026189" y="1625102"/>
              <a:ext cx="1270942" cy="1270677"/>
            </a:xfrm>
            <a:prstGeom prst="ellipse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B8DEEFB-3D7F-1CB4-8E64-D9F34E293417}"/>
                </a:ext>
              </a:extLst>
            </p:cNvPr>
            <p:cNvSpPr/>
            <p:nvPr/>
          </p:nvSpPr>
          <p:spPr>
            <a:xfrm>
              <a:off x="4390450" y="1647319"/>
              <a:ext cx="1701322" cy="1230037"/>
            </a:xfrm>
            <a:custGeom>
              <a:avLst/>
              <a:gdLst>
                <a:gd name="connsiteX0" fmla="*/ 0 w 1701322"/>
                <a:gd name="connsiteY0" fmla="*/ 0 h 1230037"/>
                <a:gd name="connsiteX1" fmla="*/ 1701322 w 1701322"/>
                <a:gd name="connsiteY1" fmla="*/ 0 h 1230037"/>
                <a:gd name="connsiteX2" fmla="*/ 1701322 w 1701322"/>
                <a:gd name="connsiteY2" fmla="*/ 1230037 h 1230037"/>
                <a:gd name="connsiteX3" fmla="*/ 0 w 1701322"/>
                <a:gd name="connsiteY3" fmla="*/ 1230037 h 1230037"/>
                <a:gd name="connsiteX4" fmla="*/ 0 w 1701322"/>
                <a:gd name="connsiteY4" fmla="*/ 0 h 1230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1322" h="1230037">
                  <a:moveTo>
                    <a:pt x="0" y="0"/>
                  </a:moveTo>
                  <a:lnTo>
                    <a:pt x="1701322" y="0"/>
                  </a:lnTo>
                  <a:lnTo>
                    <a:pt x="1701322" y="1230037"/>
                  </a:lnTo>
                  <a:lnTo>
                    <a:pt x="0" y="123003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  <a:buNone/>
              </a:pPr>
              <a:r>
                <a:rPr lang="en-US" sz="3000" kern="1200" dirty="0"/>
                <a:t>Assembly</a:t>
              </a:r>
            </a:p>
          </p:txBody>
        </p:sp>
        <p:sp>
          <p:nvSpPr>
            <p:cNvPr id="13" name="Oval 12" descr="Clipboard Mixed with solid fill">
              <a:extLst>
                <a:ext uri="{FF2B5EF4-FFF2-40B4-BE49-F238E27FC236}">
                  <a16:creationId xmlns:a16="http://schemas.microsoft.com/office/drawing/2014/main" id="{B2C4F6A7-7E44-2638-D270-D4A2E63AF195}"/>
                </a:ext>
              </a:extLst>
            </p:cNvPr>
            <p:cNvSpPr/>
            <p:nvPr/>
          </p:nvSpPr>
          <p:spPr>
            <a:xfrm>
              <a:off x="3021314" y="3365036"/>
              <a:ext cx="1270942" cy="1270677"/>
            </a:xfrm>
            <a:prstGeom prst="ellipse">
              <a:avLst/>
            </a:pr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A5D8A81-FF1B-432E-6F24-8C5D9B35E24E}"/>
                </a:ext>
              </a:extLst>
            </p:cNvPr>
            <p:cNvSpPr/>
            <p:nvPr/>
          </p:nvSpPr>
          <p:spPr>
            <a:xfrm>
              <a:off x="4390450" y="3385627"/>
              <a:ext cx="1701322" cy="1230037"/>
            </a:xfrm>
            <a:custGeom>
              <a:avLst/>
              <a:gdLst>
                <a:gd name="connsiteX0" fmla="*/ 0 w 1701322"/>
                <a:gd name="connsiteY0" fmla="*/ 0 h 1230037"/>
                <a:gd name="connsiteX1" fmla="*/ 1701322 w 1701322"/>
                <a:gd name="connsiteY1" fmla="*/ 0 h 1230037"/>
                <a:gd name="connsiteX2" fmla="*/ 1701322 w 1701322"/>
                <a:gd name="connsiteY2" fmla="*/ 1230037 h 1230037"/>
                <a:gd name="connsiteX3" fmla="*/ 0 w 1701322"/>
                <a:gd name="connsiteY3" fmla="*/ 1230037 h 1230037"/>
                <a:gd name="connsiteX4" fmla="*/ 0 w 1701322"/>
                <a:gd name="connsiteY4" fmla="*/ 0 h 1230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1322" h="1230037">
                  <a:moveTo>
                    <a:pt x="0" y="0"/>
                  </a:moveTo>
                  <a:lnTo>
                    <a:pt x="1701322" y="0"/>
                  </a:lnTo>
                  <a:lnTo>
                    <a:pt x="1701322" y="1230037"/>
                  </a:lnTo>
                  <a:lnTo>
                    <a:pt x="0" y="123003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  <a:buNone/>
              </a:pPr>
              <a:r>
                <a:rPr lang="en-US" sz="3000" kern="1200" dirty="0"/>
                <a:t>Testing</a:t>
              </a:r>
            </a:p>
          </p:txBody>
        </p:sp>
        <p:sp>
          <p:nvSpPr>
            <p:cNvPr id="15" name="Oval 14" descr="Programmer female with solid fill">
              <a:extLst>
                <a:ext uri="{FF2B5EF4-FFF2-40B4-BE49-F238E27FC236}">
                  <a16:creationId xmlns:a16="http://schemas.microsoft.com/office/drawing/2014/main" id="{6F821F4A-8678-63AB-C059-A1508C8ADFE0}"/>
                </a:ext>
              </a:extLst>
            </p:cNvPr>
            <p:cNvSpPr/>
            <p:nvPr/>
          </p:nvSpPr>
          <p:spPr>
            <a:xfrm>
              <a:off x="2087432" y="4589655"/>
              <a:ext cx="1270942" cy="1270677"/>
            </a:xfrm>
            <a:prstGeom prst="ellipse">
              <a:avLst/>
            </a:pr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C426801-6A60-0091-C15C-FE70A57C44D5}"/>
                </a:ext>
              </a:extLst>
            </p:cNvPr>
            <p:cNvSpPr/>
            <p:nvPr/>
          </p:nvSpPr>
          <p:spPr>
            <a:xfrm>
              <a:off x="3455176" y="4615665"/>
              <a:ext cx="1701322" cy="1230037"/>
            </a:xfrm>
            <a:custGeom>
              <a:avLst/>
              <a:gdLst>
                <a:gd name="connsiteX0" fmla="*/ 0 w 1701322"/>
                <a:gd name="connsiteY0" fmla="*/ 0 h 1230037"/>
                <a:gd name="connsiteX1" fmla="*/ 1701322 w 1701322"/>
                <a:gd name="connsiteY1" fmla="*/ 0 h 1230037"/>
                <a:gd name="connsiteX2" fmla="*/ 1701322 w 1701322"/>
                <a:gd name="connsiteY2" fmla="*/ 1230037 h 1230037"/>
                <a:gd name="connsiteX3" fmla="*/ 0 w 1701322"/>
                <a:gd name="connsiteY3" fmla="*/ 1230037 h 1230037"/>
                <a:gd name="connsiteX4" fmla="*/ 0 w 1701322"/>
                <a:gd name="connsiteY4" fmla="*/ 0 h 1230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1322" h="1230037">
                  <a:moveTo>
                    <a:pt x="0" y="0"/>
                  </a:moveTo>
                  <a:lnTo>
                    <a:pt x="1701322" y="0"/>
                  </a:lnTo>
                  <a:lnTo>
                    <a:pt x="1701322" y="1230037"/>
                  </a:lnTo>
                  <a:lnTo>
                    <a:pt x="0" y="123003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  <a:buNone/>
              </a:pPr>
              <a:r>
                <a:rPr lang="en-US" sz="3000" kern="1200" dirty="0"/>
                <a:t>Update Code</a:t>
              </a:r>
            </a:p>
          </p:txBody>
        </p:sp>
      </p:grp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005807BB-723F-A5BB-A193-45044A02EFCA}"/>
              </a:ext>
            </a:extLst>
          </p:cNvPr>
          <p:cNvSpPr txBox="1">
            <a:spLocks/>
          </p:cNvSpPr>
          <p:nvPr/>
        </p:nvSpPr>
        <p:spPr>
          <a:xfrm>
            <a:off x="5181600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Prosley Dorcely</a:t>
            </a:r>
            <a:endParaRPr lang="en-US" dirty="0"/>
          </a:p>
        </p:txBody>
      </p:sp>
      <p:graphicFrame>
        <p:nvGraphicFramePr>
          <p:cNvPr id="29" name="Diagram 28">
            <a:extLst>
              <a:ext uri="{FF2B5EF4-FFF2-40B4-BE49-F238E27FC236}">
                <a16:creationId xmlns:a16="http://schemas.microsoft.com/office/drawing/2014/main" id="{4B0CFDAD-96D5-CF75-75A8-C8E7871D7B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5547817"/>
              </p:ext>
            </p:extLst>
          </p:nvPr>
        </p:nvGraphicFramePr>
        <p:xfrm>
          <a:off x="4328587" y="441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1542469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B08BEAF-F24D-A3BE-5FD6-6046115DA7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t="6494" b="8132"/>
          <a:stretch/>
        </p:blipFill>
        <p:spPr>
          <a:xfrm>
            <a:off x="0" y="0"/>
            <a:ext cx="12192000" cy="5928360"/>
          </a:xfrm>
          <a:prstGeom prst="rect">
            <a:avLst/>
          </a:prstGeom>
        </p:spPr>
      </p:pic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EA8C3F95-66B5-452D-8153-3216AE0562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04101C-439A-4B4A-8615-B63CB065D83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374790-2055-45CC-90F4-A0DF3D8E1BEC}"/>
              </a:ext>
            </a:extLst>
          </p:cNvPr>
          <p:cNvSpPr/>
          <p:nvPr/>
        </p:nvSpPr>
        <p:spPr>
          <a:xfrm>
            <a:off x="1" y="0"/>
            <a:ext cx="12192000" cy="1168400"/>
          </a:xfrm>
          <a:prstGeom prst="rect">
            <a:avLst/>
          </a:prstGeom>
          <a:solidFill>
            <a:schemeClr val="tx2">
              <a:alpha val="83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Thanks for listening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257E26D-0FAE-4840-AE63-79C3A8BDF4C4}"/>
              </a:ext>
            </a:extLst>
          </p:cNvPr>
          <p:cNvGrpSpPr/>
          <p:nvPr/>
        </p:nvGrpSpPr>
        <p:grpSpPr>
          <a:xfrm>
            <a:off x="440286" y="1350037"/>
            <a:ext cx="3427356" cy="1973525"/>
            <a:chOff x="440286" y="1350037"/>
            <a:chExt cx="3427356" cy="197352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DCC876B-1489-45D5-96C5-A6BF3E271356}"/>
                </a:ext>
              </a:extLst>
            </p:cNvPr>
            <p:cNvSpPr/>
            <p:nvPr/>
          </p:nvSpPr>
          <p:spPr>
            <a:xfrm>
              <a:off x="440286" y="1350037"/>
              <a:ext cx="3427356" cy="1973525"/>
            </a:xfrm>
            <a:prstGeom prst="roundRect">
              <a:avLst/>
            </a:prstGeom>
            <a:solidFill>
              <a:srgbClr val="647183"/>
            </a:solidFill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FD9A1C4-3836-4AA9-ADDB-273593C4712C}"/>
                </a:ext>
              </a:extLst>
            </p:cNvPr>
            <p:cNvSpPr txBox="1"/>
            <p:nvPr/>
          </p:nvSpPr>
          <p:spPr>
            <a:xfrm>
              <a:off x="2153964" y="1798189"/>
              <a:ext cx="15420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Jack </a:t>
              </a:r>
            </a:p>
            <a:p>
              <a:r>
                <a:rPr lang="en-US" sz="3200" dirty="0">
                  <a:solidFill>
                    <a:schemeClr val="bg1"/>
                  </a:solidFill>
                </a:rPr>
                <a:t>Corbin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D8800E7-1D06-4AA8-AC1E-61FA456B824A}"/>
              </a:ext>
            </a:extLst>
          </p:cNvPr>
          <p:cNvGrpSpPr/>
          <p:nvPr/>
        </p:nvGrpSpPr>
        <p:grpSpPr>
          <a:xfrm>
            <a:off x="440286" y="3668506"/>
            <a:ext cx="3427356" cy="1973525"/>
            <a:chOff x="440286" y="3668506"/>
            <a:chExt cx="3427356" cy="197352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2C125F9-079C-4A41-A929-EC002132DDEF}"/>
                </a:ext>
              </a:extLst>
            </p:cNvPr>
            <p:cNvSpPr/>
            <p:nvPr/>
          </p:nvSpPr>
          <p:spPr>
            <a:xfrm>
              <a:off x="440286" y="3668506"/>
              <a:ext cx="3427356" cy="1973525"/>
            </a:xfrm>
            <a:prstGeom prst="roundRect">
              <a:avLst/>
            </a:prstGeom>
            <a:solidFill>
              <a:srgbClr val="647183"/>
            </a:solidFill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BC3B898-3900-4C03-B1C1-FFB03ED6E37C}"/>
                </a:ext>
              </a:extLst>
            </p:cNvPr>
            <p:cNvSpPr txBox="1"/>
            <p:nvPr/>
          </p:nvSpPr>
          <p:spPr>
            <a:xfrm>
              <a:off x="2153964" y="4116658"/>
              <a:ext cx="15420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Prosley Dorcely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E50E203-BACA-40C2-839E-223B8AD74F0F}"/>
              </a:ext>
            </a:extLst>
          </p:cNvPr>
          <p:cNvGrpSpPr/>
          <p:nvPr/>
        </p:nvGrpSpPr>
        <p:grpSpPr>
          <a:xfrm>
            <a:off x="8324358" y="1350035"/>
            <a:ext cx="3427356" cy="1973525"/>
            <a:chOff x="8324358" y="1350035"/>
            <a:chExt cx="3427356" cy="197352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5E98E8D-D3FB-4264-826B-153CEFC1B9F5}"/>
                </a:ext>
              </a:extLst>
            </p:cNvPr>
            <p:cNvSpPr/>
            <p:nvPr/>
          </p:nvSpPr>
          <p:spPr>
            <a:xfrm>
              <a:off x="8324358" y="1350035"/>
              <a:ext cx="3427356" cy="1973525"/>
            </a:xfrm>
            <a:prstGeom prst="roundRect">
              <a:avLst/>
            </a:prstGeom>
            <a:solidFill>
              <a:srgbClr val="647183"/>
            </a:solidFill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6B62808-8B55-4A65-928C-E2B6D77C26E6}"/>
                </a:ext>
              </a:extLst>
            </p:cNvPr>
            <p:cNvSpPr txBox="1"/>
            <p:nvPr/>
          </p:nvSpPr>
          <p:spPr>
            <a:xfrm>
              <a:off x="9942082" y="1982854"/>
              <a:ext cx="17637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Deepkumar Patel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92E8180-659B-475B-9476-0D2EB221B63A}"/>
              </a:ext>
            </a:extLst>
          </p:cNvPr>
          <p:cNvGrpSpPr/>
          <p:nvPr/>
        </p:nvGrpSpPr>
        <p:grpSpPr>
          <a:xfrm>
            <a:off x="8345571" y="3641628"/>
            <a:ext cx="3427356" cy="1973525"/>
            <a:chOff x="8345571" y="3641628"/>
            <a:chExt cx="3427356" cy="1973525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E52CB451-D608-428B-92DD-127F2107DB38}"/>
                </a:ext>
              </a:extLst>
            </p:cNvPr>
            <p:cNvSpPr/>
            <p:nvPr/>
          </p:nvSpPr>
          <p:spPr>
            <a:xfrm>
              <a:off x="8345571" y="3641628"/>
              <a:ext cx="3427356" cy="1973525"/>
            </a:xfrm>
            <a:prstGeom prst="roundRect">
              <a:avLst/>
            </a:prstGeom>
            <a:solidFill>
              <a:srgbClr val="647183"/>
            </a:solidFill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15CF62B-6414-4E5C-A1EE-A0E6206FBD56}"/>
                </a:ext>
              </a:extLst>
            </p:cNvPr>
            <p:cNvSpPr txBox="1"/>
            <p:nvPr/>
          </p:nvSpPr>
          <p:spPr>
            <a:xfrm>
              <a:off x="9823626" y="4148906"/>
              <a:ext cx="188221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Aaron </a:t>
              </a:r>
            </a:p>
            <a:p>
              <a:r>
                <a:rPr lang="en-US" sz="2800" dirty="0">
                  <a:solidFill>
                    <a:schemeClr val="bg1"/>
                  </a:solidFill>
                </a:rPr>
                <a:t>Weingarten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E45725-3496-98F0-8A9F-31CCA1AD2CBE}"/>
              </a:ext>
            </a:extLst>
          </p:cNvPr>
          <p:cNvGrpSpPr/>
          <p:nvPr/>
        </p:nvGrpSpPr>
        <p:grpSpPr>
          <a:xfrm>
            <a:off x="4392928" y="2442237"/>
            <a:ext cx="3427356" cy="1973525"/>
            <a:chOff x="440286" y="3668506"/>
            <a:chExt cx="3427356" cy="197352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D4E6BA8-5EA8-1279-22B8-BED95AF5BD93}"/>
                </a:ext>
              </a:extLst>
            </p:cNvPr>
            <p:cNvSpPr/>
            <p:nvPr/>
          </p:nvSpPr>
          <p:spPr>
            <a:xfrm>
              <a:off x="440286" y="3668506"/>
              <a:ext cx="3427356" cy="1973525"/>
            </a:xfrm>
            <a:prstGeom prst="roundRect">
              <a:avLst/>
            </a:prstGeom>
            <a:solidFill>
              <a:srgbClr val="647183"/>
            </a:solidFill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5C210D-40E3-4146-C1A0-4FC5A7870A2A}"/>
                </a:ext>
              </a:extLst>
            </p:cNvPr>
            <p:cNvSpPr txBox="1"/>
            <p:nvPr/>
          </p:nvSpPr>
          <p:spPr>
            <a:xfrm>
              <a:off x="2153964" y="4116658"/>
              <a:ext cx="15420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Emily</a:t>
              </a:r>
            </a:p>
            <a:p>
              <a:r>
                <a:rPr lang="en-US" sz="3200" dirty="0">
                  <a:solidFill>
                    <a:schemeClr val="bg1"/>
                  </a:solidFill>
                </a:rPr>
                <a:t>Groth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7A966FC-E6CC-2BFB-68CB-2EFC79B6429E}"/>
              </a:ext>
            </a:extLst>
          </p:cNvPr>
          <p:cNvGrpSpPr/>
          <p:nvPr/>
        </p:nvGrpSpPr>
        <p:grpSpPr>
          <a:xfrm>
            <a:off x="844983" y="1548018"/>
            <a:ext cx="8972028" cy="3897585"/>
            <a:chOff x="844983" y="1548018"/>
            <a:chExt cx="8972028" cy="3897585"/>
          </a:xfrm>
        </p:grpSpPr>
        <p:pic>
          <p:nvPicPr>
            <p:cNvPr id="15" name="Picture 12">
              <a:extLst>
                <a:ext uri="{FF2B5EF4-FFF2-40B4-BE49-F238E27FC236}">
                  <a16:creationId xmlns:a16="http://schemas.microsoft.com/office/drawing/2014/main" id="{8C16BBB4-B09E-CD22-08B1-CBC18D4F2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61569" y="3870302"/>
              <a:ext cx="1094974" cy="157530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6" name="Picture 14">
              <a:extLst>
                <a:ext uri="{FF2B5EF4-FFF2-40B4-BE49-F238E27FC236}">
                  <a16:creationId xmlns:a16="http://schemas.microsoft.com/office/drawing/2014/main" id="{6CDF45D2-47BA-F875-4006-290E506A7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59647" y="1549146"/>
              <a:ext cx="1057364" cy="157530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0" name="Picture 15" descr="A picture containing person, wall, indoor, person&#10;&#10;Description automatically generated">
              <a:extLst>
                <a:ext uri="{FF2B5EF4-FFF2-40B4-BE49-F238E27FC236}">
                  <a16:creationId xmlns:a16="http://schemas.microsoft.com/office/drawing/2014/main" id="{E684BB98-8203-0552-35FD-8AC43F1EE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64923" y="2644034"/>
              <a:ext cx="1089601" cy="156992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1" name="Picture 18">
              <a:extLst>
                <a:ext uri="{FF2B5EF4-FFF2-40B4-BE49-F238E27FC236}">
                  <a16:creationId xmlns:a16="http://schemas.microsoft.com/office/drawing/2014/main" id="{B51D6D7C-9B6F-81CC-C6E8-F88B74BD9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4983" y="1548018"/>
              <a:ext cx="1105720" cy="156455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5" name="Picture 19">
              <a:extLst>
                <a:ext uri="{FF2B5EF4-FFF2-40B4-BE49-F238E27FC236}">
                  <a16:creationId xmlns:a16="http://schemas.microsoft.com/office/drawing/2014/main" id="{FCABA443-2E27-E2C1-E605-056757B55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0073" y="3870302"/>
              <a:ext cx="1041247" cy="156992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39" name="Content Placeholder 5">
            <a:extLst>
              <a:ext uri="{FF2B5EF4-FFF2-40B4-BE49-F238E27FC236}">
                <a16:creationId xmlns:a16="http://schemas.microsoft.com/office/drawing/2014/main" id="{EAFB709B-CEDF-0CBD-A388-1E2DA3AE62CD}"/>
              </a:ext>
            </a:extLst>
          </p:cNvPr>
          <p:cNvSpPr txBox="1">
            <a:spLocks/>
          </p:cNvSpPr>
          <p:nvPr/>
        </p:nvSpPr>
        <p:spPr>
          <a:xfrm>
            <a:off x="5181600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Prosley Dorcely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206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99A78-86D6-262D-914F-4D3C5BF38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956" y="38371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Markets and Stakeholders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AEC757-4FD7-F9AA-FE6E-07B3D91C84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22</a:t>
            </a:fld>
            <a:endParaRPr lang="en-US"/>
          </a:p>
        </p:txBody>
      </p:sp>
      <p:graphicFrame>
        <p:nvGraphicFramePr>
          <p:cNvPr id="26" name="Diagram 26">
            <a:extLst>
              <a:ext uri="{FF2B5EF4-FFF2-40B4-BE49-F238E27FC236}">
                <a16:creationId xmlns:a16="http://schemas.microsoft.com/office/drawing/2014/main" id="{3F96406A-8834-AD63-69E6-F5ABD3B8E222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883649565"/>
              </p:ext>
            </p:extLst>
          </p:nvPr>
        </p:nvGraphicFramePr>
        <p:xfrm>
          <a:off x="366531" y="3121704"/>
          <a:ext cx="5486400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72" name="Diagram 372">
            <a:extLst>
              <a:ext uri="{FF2B5EF4-FFF2-40B4-BE49-F238E27FC236}">
                <a16:creationId xmlns:a16="http://schemas.microsoft.com/office/drawing/2014/main" id="{E17C786B-36FB-B3B4-E7C6-805A122889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1812323"/>
              </p:ext>
            </p:extLst>
          </p:nvPr>
        </p:nvGraphicFramePr>
        <p:xfrm>
          <a:off x="6339069" y="3121704"/>
          <a:ext cx="5486400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B73DE1B-61AE-388E-B0A8-5951FF9D5963}"/>
              </a:ext>
            </a:extLst>
          </p:cNvPr>
          <p:cNvSpPr/>
          <p:nvPr/>
        </p:nvSpPr>
        <p:spPr>
          <a:xfrm>
            <a:off x="4805422" y="1653218"/>
            <a:ext cx="2581155" cy="1068651"/>
          </a:xfrm>
          <a:prstGeom prst="roundRect">
            <a:avLst/>
          </a:prstGeom>
          <a:solidFill>
            <a:srgbClr val="EE2737"/>
          </a:solidFill>
          <a:ln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FCAAP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73ED27FA-5793-744E-EC17-DBB1554385F9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Emily Groth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87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4F15F-6FBC-BCE2-0735-1B85D0705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>
                <a:solidFill>
                  <a:schemeClr val="tx1"/>
                </a:solidFill>
                <a:latin typeface="Arial"/>
                <a:cs typeface="Arial"/>
              </a:rPr>
              <a:t>Fin Deflection</a:t>
            </a:r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 </a:t>
            </a:r>
            <a:endParaRPr lang="en-US" b="1" kern="120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E7750D50-A410-B81A-E66A-C549A91CD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64593"/>
            <a:ext cx="4629082" cy="4351338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563993-33ED-9D53-061C-5ED1C5DB1B41}"/>
              </a:ext>
            </a:extLst>
          </p:cNvPr>
          <p:cNvSpPr txBox="1"/>
          <p:nvPr/>
        </p:nvSpPr>
        <p:spPr>
          <a:xfrm>
            <a:off x="5819741" y="1364593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>
                <a:latin typeface="Arial"/>
                <a:cs typeface="Arial"/>
              </a:rPr>
              <a:t>Implement four small motors to control each individual fin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>
              <a:latin typeface="Arial"/>
              <a:cs typeface="Arial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Lack of space in the rear portion of the model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endParaRPr lang="en-US" sz="2400">
              <a:latin typeface="Arial"/>
              <a:cs typeface="Arial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Need to find motors that are small enough to fit in body and have high precision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BB10A2-1070-4B80-1DD3-3641B1A3F6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9FA6DD-8670-0B30-50E4-0C61A02C2F36}"/>
              </a:ext>
            </a:extLst>
          </p:cNvPr>
          <p:cNvSpPr txBox="1"/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>
                <a:latin typeface="Arial"/>
                <a:cs typeface="Arial"/>
              </a:rPr>
              <a:t>Aaron Weingarten</a:t>
            </a:r>
            <a:endParaRPr lang="en-US" sz="14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478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F9B57-8433-2DEF-4D7A-A022A21D3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18" y="320301"/>
            <a:ext cx="10515600" cy="96697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Fin Motor Configuration 1 (Update with new CAD)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60D274D0-49F9-A048-80D2-A69649EBEF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0742" b="-291"/>
          <a:stretch/>
        </p:blipFill>
        <p:spPr>
          <a:xfrm>
            <a:off x="440151" y="1433420"/>
            <a:ext cx="5487948" cy="3983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DC1739-F607-2026-4220-E651163C3D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8CFF1D-A291-C80C-D2AC-0CD814576E7B}"/>
              </a:ext>
            </a:extLst>
          </p:cNvPr>
          <p:cNvSpPr/>
          <p:nvPr/>
        </p:nvSpPr>
        <p:spPr>
          <a:xfrm>
            <a:off x="2257477" y="5481204"/>
            <a:ext cx="180109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ea typeface="Calibri"/>
                <a:cs typeface="Calibri"/>
              </a:rPr>
              <a:t>Right Side View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2A0A17-7AD7-410F-A209-F8FFC7E7AD93}"/>
              </a:ext>
            </a:extLst>
          </p:cNvPr>
          <p:cNvSpPr/>
          <p:nvPr/>
        </p:nvSpPr>
        <p:spPr>
          <a:xfrm>
            <a:off x="8084535" y="5481204"/>
            <a:ext cx="180109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Back View</a:t>
            </a:r>
          </a:p>
        </p:txBody>
      </p:sp>
      <p:pic>
        <p:nvPicPr>
          <p:cNvPr id="9" name="Picture 10" descr="Diagram&#10;&#10;Description automatically generated">
            <a:extLst>
              <a:ext uri="{FF2B5EF4-FFF2-40B4-BE49-F238E27FC236}">
                <a16:creationId xmlns:a16="http://schemas.microsoft.com/office/drawing/2014/main" id="{06D91C2F-6E88-4914-7057-202BD874F25C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6264500" y="1431945"/>
            <a:ext cx="5517979" cy="39828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55B4335F-40A5-2F27-BBF2-C303C6D71EF0}"/>
              </a:ext>
            </a:extLst>
          </p:cNvPr>
          <p:cNvSpPr txBox="1">
            <a:spLocks/>
          </p:cNvSpPr>
          <p:nvPr/>
        </p:nvSpPr>
        <p:spPr>
          <a:xfrm>
            <a:off x="5181600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Prosley Dorcely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319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66D2B-BA06-0796-77E0-7B1E45C77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Nose Cone Light Weighting (Update on Sintering?) 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CACE0A-A0BC-1691-295F-9F1344080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60983" y="3079588"/>
            <a:ext cx="3684588" cy="1483046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FE784-F4E5-E474-F87E-DF2D916F82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F8BCCC-E934-11B3-46FE-A6E6E5751525}"/>
              </a:ext>
            </a:extLst>
          </p:cNvPr>
          <p:cNvSpPr txBox="1"/>
          <p:nvPr/>
        </p:nvSpPr>
        <p:spPr>
          <a:xfrm>
            <a:off x="2395047" y="1978817"/>
            <a:ext cx="324830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Original Model:</a:t>
            </a:r>
          </a:p>
          <a:p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Weight: 270g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Simple light weighting can be machined in house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B7B514-310C-0791-CE29-B9C1512366FC}"/>
              </a:ext>
            </a:extLst>
          </p:cNvPr>
          <p:cNvSpPr txBox="1"/>
          <p:nvPr/>
        </p:nvSpPr>
        <p:spPr>
          <a:xfrm>
            <a:off x="7620876" y="1973441"/>
            <a:ext cx="380229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Alternative Drilling Model:</a:t>
            </a:r>
          </a:p>
          <a:p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Weight: 260g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Small weight reduction not worth extra complexity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EC7D14-D2D9-ECC6-DBF1-5A30F9E9510E}"/>
              </a:ext>
            </a:extLst>
          </p:cNvPr>
          <p:cNvSpPr txBox="1"/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kern="1200">
                <a:latin typeface="Arial"/>
                <a:cs typeface="Arial"/>
              </a:rPr>
              <a:t>Em</a:t>
            </a:r>
            <a:r>
              <a:rPr lang="en-US" sz="1400">
                <a:latin typeface="Arial"/>
                <a:cs typeface="Arial"/>
              </a:rPr>
              <a:t>ily Groth</a:t>
            </a:r>
            <a:endParaRPr lang="en-US" sz="14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3CCD376-A0FF-3816-F859-24E1978B0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77464" y="3091977"/>
            <a:ext cx="3684588" cy="144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834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19D1F-22D0-D7D5-55D1-8D783F1E8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Future Work 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B1EE9E-A24E-2F85-3AE0-6BAAFB9884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D2995665-1F7E-B5D6-B702-F2A710AC9E3D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47"/>
          <a:stretch/>
        </p:blipFill>
        <p:spPr>
          <a:xfrm>
            <a:off x="838200" y="2092554"/>
            <a:ext cx="10515600" cy="267289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52F515-8361-8901-B340-BDECE4BE4EAD}"/>
              </a:ext>
            </a:extLst>
          </p:cNvPr>
          <p:cNvSpPr txBox="1"/>
          <p:nvPr/>
        </p:nvSpPr>
        <p:spPr>
          <a:xfrm>
            <a:off x="10460620" y="5568638"/>
            <a:ext cx="178635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err="1">
                <a:latin typeface="Arial"/>
                <a:cs typeface="Arial"/>
              </a:rPr>
              <a:t>Prosley</a:t>
            </a:r>
            <a:r>
              <a:rPr lang="en-US" sz="1400">
                <a:latin typeface="Arial"/>
                <a:cs typeface="Arial"/>
              </a:rPr>
              <a:t> </a:t>
            </a:r>
            <a:r>
              <a:rPr lang="en-US" sz="1400" err="1">
                <a:latin typeface="Arial"/>
                <a:cs typeface="Arial"/>
              </a:rPr>
              <a:t>Dorcely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940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5C85C-22C7-0FB7-64F9-506E16261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95" y="-248192"/>
            <a:ext cx="10515600" cy="1325563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Customer Needs Backup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F269A5-5710-7B45-A3A7-97B33E2CF1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4" name="Picture 5" descr="Table&#10;&#10;Description automatically generated">
            <a:extLst>
              <a:ext uri="{FF2B5EF4-FFF2-40B4-BE49-F238E27FC236}">
                <a16:creationId xmlns:a16="http://schemas.microsoft.com/office/drawing/2014/main" id="{1702417A-A5AD-7E50-8832-F6B4DBA4D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11" y="754149"/>
            <a:ext cx="6516027" cy="5108091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1739068-FE76-6787-DA0A-850CE713D34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375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15D6A-3D8B-0D16-2CEA-BAAC5A5E0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Markets Backup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77ADD-8FEC-B934-45FA-093D4144E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b="1">
                <a:latin typeface="Arial"/>
                <a:cs typeface="Arial"/>
              </a:rPr>
              <a:t>Primary Market</a:t>
            </a:r>
          </a:p>
          <a:p>
            <a:pPr lvl="1"/>
            <a:r>
              <a:rPr lang="en-US">
                <a:latin typeface="Arial"/>
                <a:cs typeface="Arial"/>
              </a:rPr>
              <a:t>FCAAP (Florida Center for Advanced Aero Propulsion)</a:t>
            </a:r>
          </a:p>
          <a:p>
            <a:r>
              <a:rPr lang="en-US" b="1">
                <a:latin typeface="Arial"/>
                <a:cs typeface="Arial"/>
              </a:rPr>
              <a:t>Secondary Markets</a:t>
            </a:r>
          </a:p>
          <a:p>
            <a:pPr lvl="1" algn="just"/>
            <a:r>
              <a:rPr lang="en-US">
                <a:latin typeface="Arial"/>
                <a:cs typeface="Arial"/>
              </a:rPr>
              <a:t> Air Force Office of Scientific Research (AFOSR)   </a:t>
            </a:r>
            <a:endParaRPr lang="en-US" b="1">
              <a:latin typeface="Arial"/>
              <a:cs typeface="Arial"/>
            </a:endParaRPr>
          </a:p>
          <a:p>
            <a:pPr lvl="1" algn="just"/>
            <a:r>
              <a:rPr lang="en-US">
                <a:latin typeface="Arial"/>
                <a:cs typeface="Arial"/>
              </a:rPr>
              <a:t> Air Force Research Laboratory (AFRL)           </a:t>
            </a:r>
            <a:endParaRPr lang="en-US"/>
          </a:p>
          <a:p>
            <a:pPr lvl="1" algn="just"/>
            <a:r>
              <a:rPr lang="en-US">
                <a:latin typeface="Arial"/>
                <a:cs typeface="Arial"/>
              </a:rPr>
              <a:t> Lockheed Martin   </a:t>
            </a:r>
            <a:endParaRPr lang="en-US"/>
          </a:p>
          <a:p>
            <a:pPr lvl="1" algn="just"/>
            <a:r>
              <a:rPr lang="en-US">
                <a:latin typeface="Arial"/>
                <a:cs typeface="Arial"/>
              </a:rPr>
              <a:t> General Dynamics   </a:t>
            </a:r>
            <a:endParaRPr lang="en-US"/>
          </a:p>
          <a:p>
            <a:pPr lvl="1" algn="just"/>
            <a:r>
              <a:rPr lang="en-US">
                <a:latin typeface="Arial"/>
                <a:cs typeface="Arial"/>
              </a:rPr>
              <a:t> Raytheon Technologies   </a:t>
            </a:r>
            <a:endParaRPr lang="en-US"/>
          </a:p>
          <a:p>
            <a:pPr lvl="1" algn="just"/>
            <a:r>
              <a:rPr lang="en-US">
                <a:latin typeface="Arial"/>
                <a:cs typeface="Arial"/>
              </a:rPr>
              <a:t> Boeing    </a:t>
            </a:r>
            <a:endParaRPr lang="en-US"/>
          </a:p>
          <a:p>
            <a:pPr lvl="1"/>
            <a:r>
              <a:rPr lang="en-US">
                <a:latin typeface="Arial"/>
                <a:cs typeface="Arial"/>
              </a:rPr>
              <a:t> Northrop Grumman    </a:t>
            </a:r>
            <a:endParaRPr lang="en-US"/>
          </a:p>
          <a:p>
            <a:pPr lvl="1"/>
            <a:endParaRPr lang="en-US" b="1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A476C-4AB8-33DD-1854-7843344FAB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B1BAB7E-B67D-5615-6B94-1B92A3336AD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963B5-4181-A144-593F-E2A73A93D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Stakeholders Backup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C0EDF-D3B5-1F7F-2D84-6D5B19ABD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Florida Center for Advanced Aero Propulsion  </a:t>
            </a:r>
          </a:p>
          <a:p>
            <a:r>
              <a:rPr lang="en-US">
                <a:latin typeface="Arial"/>
                <a:cs typeface="Arial"/>
              </a:rPr>
              <a:t>FAMU-FSU College of Engineering  </a:t>
            </a:r>
          </a:p>
          <a:p>
            <a:r>
              <a:rPr lang="en-US">
                <a:latin typeface="Arial"/>
                <a:cs typeface="Arial"/>
              </a:rPr>
              <a:t>Dr. Rajan Kumar  </a:t>
            </a:r>
          </a:p>
          <a:p>
            <a:r>
              <a:rPr lang="en-US">
                <a:latin typeface="Arial"/>
                <a:cs typeface="Arial"/>
              </a:rPr>
              <a:t>Dr. Jonas Gustavsson  </a:t>
            </a:r>
          </a:p>
          <a:p>
            <a:r>
              <a:rPr lang="en-US"/>
              <a:t>Dr. Shayne McConomy  </a:t>
            </a:r>
          </a:p>
          <a:p>
            <a:r>
              <a:rPr lang="en-US">
                <a:latin typeface="Arial"/>
                <a:cs typeface="Arial"/>
              </a:rPr>
              <a:t>Dr. </a:t>
            </a:r>
            <a:r>
              <a:rPr lang="en-US" err="1">
                <a:latin typeface="Arial"/>
                <a:cs typeface="Arial"/>
              </a:rPr>
              <a:t>Suvranu</a:t>
            </a:r>
            <a:r>
              <a:rPr lang="en-US">
                <a:latin typeface="Arial"/>
                <a:cs typeface="Arial"/>
              </a:rPr>
              <a:t> De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4851B-E455-FE5E-1319-115AB322B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6DA5D6-C705-90A2-DFCD-6FB076C9C31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88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AF3DA2-4D1C-5C49-92D9-CF10F63B01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DBB172-8CBB-994A-A44F-895F7DFDD173}"/>
              </a:ext>
            </a:extLst>
          </p:cNvPr>
          <p:cNvSpPr txBox="1"/>
          <p:nvPr/>
        </p:nvSpPr>
        <p:spPr>
          <a:xfrm>
            <a:off x="915580" y="4662462"/>
            <a:ext cx="2351048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/>
              <a:t>Dr. Rajan Kumar</a:t>
            </a:r>
          </a:p>
          <a:p>
            <a:pPr algn="ctr"/>
            <a:r>
              <a:rPr lang="en-US" sz="1600" dirty="0">
                <a:cs typeface="Calibri"/>
              </a:rPr>
              <a:t>Sponsor</a:t>
            </a:r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282E32-61BF-42DB-99A3-C965689924AE}"/>
              </a:ext>
            </a:extLst>
          </p:cNvPr>
          <p:cNvSpPr txBox="1"/>
          <p:nvPr/>
        </p:nvSpPr>
        <p:spPr>
          <a:xfrm>
            <a:off x="6340094" y="4662462"/>
            <a:ext cx="2361631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/>
              <a:t>Dr. Jonas Gustavsson</a:t>
            </a:r>
          </a:p>
          <a:p>
            <a:pPr algn="ctr"/>
            <a:r>
              <a:rPr lang="en-US" sz="1600" dirty="0">
                <a:cs typeface="Calibri"/>
              </a:rPr>
              <a:t>Advisor</a:t>
            </a:r>
            <a:endParaRPr lang="en-US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7EFAB0-B0C5-461B-8A27-293B2F6E52B5}"/>
              </a:ext>
            </a:extLst>
          </p:cNvPr>
          <p:cNvSpPr txBox="1"/>
          <p:nvPr/>
        </p:nvSpPr>
        <p:spPr>
          <a:xfrm>
            <a:off x="9137075" y="4641433"/>
            <a:ext cx="2308716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/>
              <a:t>Robert Smith </a:t>
            </a:r>
            <a:endParaRPr lang="en-US" dirty="0"/>
          </a:p>
          <a:p>
            <a:pPr algn="ctr"/>
            <a:r>
              <a:rPr lang="en-US" sz="1600" dirty="0">
                <a:cs typeface="Calibri"/>
              </a:rPr>
              <a:t>Advisor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081E43-7C04-DDFB-CC0E-8D521BAF5D74}"/>
              </a:ext>
            </a:extLst>
          </p:cNvPr>
          <p:cNvSpPr txBox="1">
            <a:spLocks/>
          </p:cNvSpPr>
          <p:nvPr/>
        </p:nvSpPr>
        <p:spPr>
          <a:xfrm>
            <a:off x="326571" y="30522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Sponsor and Advisor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D5404-1648-7B6B-6EAD-E140AF94CA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309"/>
          <a:stretch/>
        </p:blipFill>
        <p:spPr>
          <a:xfrm>
            <a:off x="838275" y="1579985"/>
            <a:ext cx="2505659" cy="30001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6F351F-80C4-8C75-3332-3BFF84FAAC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59"/>
          <a:stretch/>
        </p:blipFill>
        <p:spPr>
          <a:xfrm>
            <a:off x="6268081" y="1579985"/>
            <a:ext cx="2505659" cy="30001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CA00EC-35D3-E5B5-6232-BBC2F76B29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40" t="10504" r="13984" b="37328"/>
          <a:stretch/>
        </p:blipFill>
        <p:spPr>
          <a:xfrm>
            <a:off x="9000466" y="1531972"/>
            <a:ext cx="2581934" cy="30886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FAE5B9-3F89-BC14-9831-189C29F65F74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94" y="2766977"/>
            <a:ext cx="2476626" cy="717406"/>
          </a:xfrm>
          <a:prstGeom prst="rect">
            <a:avLst/>
          </a:prstGeom>
          <a:noFill/>
          <a:effectLst/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37E0427F-AFA6-3EB6-7D78-D33AB887D386}"/>
              </a:ext>
            </a:extLst>
          </p:cNvPr>
          <p:cNvSpPr txBox="1">
            <a:spLocks/>
          </p:cNvSpPr>
          <p:nvPr/>
        </p:nvSpPr>
        <p:spPr>
          <a:xfrm>
            <a:off x="5175514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Deepkumar Patel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3814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99AA7E-CB20-4C77-8F4A-3C06B8F34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Standard Shapes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B4462-2FC3-4B5F-BABF-B2E83FA17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30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E4777B-26F0-48A5-A1D1-691D803CB8B3}"/>
              </a:ext>
            </a:extLst>
          </p:cNvPr>
          <p:cNvGrpSpPr/>
          <p:nvPr/>
        </p:nvGrpSpPr>
        <p:grpSpPr>
          <a:xfrm>
            <a:off x="602984" y="1449866"/>
            <a:ext cx="10156422" cy="4338886"/>
            <a:chOff x="602984" y="1670586"/>
            <a:chExt cx="10156422" cy="43388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26D4948-37C8-41FB-AAE7-E8E593D15E17}"/>
                </a:ext>
              </a:extLst>
            </p:cNvPr>
            <p:cNvSpPr/>
            <p:nvPr/>
          </p:nvSpPr>
          <p:spPr>
            <a:xfrm>
              <a:off x="606669" y="2606943"/>
              <a:ext cx="1676400" cy="4572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ysClr val="windowText" lastClr="000000"/>
                  </a:solidFill>
                </a:rPr>
                <a:t>Summary Box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B19C75B-F5BA-42A5-98FC-8098B5F0509D}"/>
                </a:ext>
              </a:extLst>
            </p:cNvPr>
            <p:cNvCxnSpPr/>
            <p:nvPr/>
          </p:nvCxnSpPr>
          <p:spPr>
            <a:xfrm>
              <a:off x="602984" y="36576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772325E-A2DD-4B3D-9EA2-ACF3869B2980}"/>
                </a:ext>
              </a:extLst>
            </p:cNvPr>
            <p:cNvSpPr/>
            <p:nvPr/>
          </p:nvSpPr>
          <p:spPr>
            <a:xfrm>
              <a:off x="602984" y="4438651"/>
              <a:ext cx="762000" cy="685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39255DE-7C1F-4F3B-BD5A-D83AAACC2730}"/>
                </a:ext>
              </a:extLst>
            </p:cNvPr>
            <p:cNvCxnSpPr/>
            <p:nvPr/>
          </p:nvCxnSpPr>
          <p:spPr>
            <a:xfrm>
              <a:off x="602984" y="41148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A3EAAC-E19B-4C87-83A2-2A1D2E6ACB20}"/>
                </a:ext>
              </a:extLst>
            </p:cNvPr>
            <p:cNvSpPr/>
            <p:nvPr/>
          </p:nvSpPr>
          <p:spPr>
            <a:xfrm>
              <a:off x="602984" y="1670586"/>
              <a:ext cx="685800" cy="6858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9F974E-80EE-4D7D-822C-C6B3DB671DD0}"/>
                </a:ext>
              </a:extLst>
            </p:cNvPr>
            <p:cNvSpPr/>
            <p:nvPr/>
          </p:nvSpPr>
          <p:spPr>
            <a:xfrm>
              <a:off x="602984" y="5323672"/>
              <a:ext cx="685800" cy="6858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F75824-1E9F-4AE7-BE90-3E777C4DE59D}"/>
                </a:ext>
              </a:extLst>
            </p:cNvPr>
            <p:cNvSpPr/>
            <p:nvPr/>
          </p:nvSpPr>
          <p:spPr>
            <a:xfrm>
              <a:off x="5257800" y="5258151"/>
              <a:ext cx="685800" cy="685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D7ACD1-261F-46E2-AD7C-B55443653F5A}"/>
                </a:ext>
              </a:extLst>
            </p:cNvPr>
            <p:cNvSpPr txBox="1"/>
            <p:nvPr/>
          </p:nvSpPr>
          <p:spPr>
            <a:xfrm>
              <a:off x="5257800" y="2606943"/>
              <a:ext cx="12293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Text box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BFD611-8B84-49E9-9AF7-600638FE30AE}"/>
                </a:ext>
              </a:extLst>
            </p:cNvPr>
            <p:cNvSpPr txBox="1"/>
            <p:nvPr/>
          </p:nvSpPr>
          <p:spPr>
            <a:xfrm>
              <a:off x="8839200" y="2606943"/>
              <a:ext cx="1920206" cy="4001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/>
                <a:t>Outlined</a:t>
              </a:r>
              <a:r>
                <a:rPr lang="en-US"/>
                <a:t> Text Box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EC82D91-488E-4E1A-82B0-10ABA4B9E597}"/>
                </a:ext>
              </a:extLst>
            </p:cNvPr>
            <p:cNvCxnSpPr/>
            <p:nvPr/>
          </p:nvCxnSpPr>
          <p:spPr>
            <a:xfrm flipV="1">
              <a:off x="602984" y="3276600"/>
              <a:ext cx="914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2CE5654-6189-40ED-BD8C-C61235EAA5D9}"/>
                </a:ext>
              </a:extLst>
            </p:cNvPr>
            <p:cNvCxnSpPr/>
            <p:nvPr/>
          </p:nvCxnSpPr>
          <p:spPr>
            <a:xfrm>
              <a:off x="5257800" y="3610829"/>
              <a:ext cx="9144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9EFD6CF-E437-44EE-A616-A028A876DCC4}"/>
                </a:ext>
              </a:extLst>
            </p:cNvPr>
            <p:cNvSpPr/>
            <p:nvPr/>
          </p:nvSpPr>
          <p:spPr>
            <a:xfrm>
              <a:off x="5257800" y="4391880"/>
              <a:ext cx="762000" cy="685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0CF3755-3CA6-4320-BE01-4069C77CA0C5}"/>
                </a:ext>
              </a:extLst>
            </p:cNvPr>
            <p:cNvCxnSpPr/>
            <p:nvPr/>
          </p:nvCxnSpPr>
          <p:spPr>
            <a:xfrm>
              <a:off x="5257800" y="4068029"/>
              <a:ext cx="9144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3D64251-44F2-4F31-BBFE-D35D792AC405}"/>
                </a:ext>
              </a:extLst>
            </p:cNvPr>
            <p:cNvCxnSpPr/>
            <p:nvPr/>
          </p:nvCxnSpPr>
          <p:spPr>
            <a:xfrm flipV="1">
              <a:off x="5257800" y="3229829"/>
              <a:ext cx="9144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F8E697-72CF-49D4-B59F-9B815737F65C}"/>
                </a:ext>
              </a:extLst>
            </p:cNvPr>
            <p:cNvSpPr/>
            <p:nvPr/>
          </p:nvSpPr>
          <p:spPr>
            <a:xfrm>
              <a:off x="8839200" y="5279738"/>
              <a:ext cx="685800" cy="68580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0CD504C-28ED-488B-8C7A-A21B82370428}"/>
                </a:ext>
              </a:extLst>
            </p:cNvPr>
            <p:cNvCxnSpPr/>
            <p:nvPr/>
          </p:nvCxnSpPr>
          <p:spPr>
            <a:xfrm>
              <a:off x="8839200" y="3632416"/>
              <a:ext cx="9144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F16AAAD-A5C6-4366-A860-DF326E7AC0A9}"/>
                </a:ext>
              </a:extLst>
            </p:cNvPr>
            <p:cNvSpPr/>
            <p:nvPr/>
          </p:nvSpPr>
          <p:spPr>
            <a:xfrm>
              <a:off x="8839200" y="4413467"/>
              <a:ext cx="762000" cy="685800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64BBFEC-5450-477C-AEA9-B16DFD4BF4AD}"/>
                </a:ext>
              </a:extLst>
            </p:cNvPr>
            <p:cNvCxnSpPr/>
            <p:nvPr/>
          </p:nvCxnSpPr>
          <p:spPr>
            <a:xfrm>
              <a:off x="8839200" y="4089616"/>
              <a:ext cx="9144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4FE2FB0-EA66-474C-9B1F-3C03B1587AE3}"/>
                </a:ext>
              </a:extLst>
            </p:cNvPr>
            <p:cNvCxnSpPr/>
            <p:nvPr/>
          </p:nvCxnSpPr>
          <p:spPr>
            <a:xfrm flipV="1">
              <a:off x="8839200" y="3251416"/>
              <a:ext cx="914400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70243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8ADFE8-C13D-40A5-BD5F-0F1A16CFF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Approved Logos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8E16D-4AD1-44B8-9681-5418B40F7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EA222A-970D-49DE-8905-5690FCFEDCF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7DFDB3-07A6-49E5-A2D7-E0C64FD48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89" y="1513727"/>
            <a:ext cx="2636515" cy="2952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3885E9-F710-4001-8722-B7BF26FD7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533" y="3529950"/>
            <a:ext cx="4936265" cy="7666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D2C108-FE91-4B99-9B3D-DD29356F3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638" y="1725622"/>
            <a:ext cx="2912061" cy="2740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ADF13B-8848-4F5B-9848-140569C78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661" y="1621520"/>
            <a:ext cx="4909101" cy="113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373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09BABA-22D3-40B8-B5AA-93F5EED38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Color Palette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B47A7-9FB4-428F-A628-134CFC1D2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F80B4F-176C-446D-A354-8FB91821F7B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64D978-25AB-44BB-AA81-5FCAF9B3A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119" y="1825625"/>
            <a:ext cx="7290682" cy="39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187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BAD84F-C227-4BAD-99CF-6B91C8F96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APA Tables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FC5C1-88B4-416E-82E6-BF8E9A369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737BA5-843B-4E23-AB3E-0B215BC9A91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4CD382D0-1E0E-46FD-91E7-CF1B379B6F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9125192"/>
              </p:ext>
            </p:extLst>
          </p:nvPr>
        </p:nvGraphicFramePr>
        <p:xfrm>
          <a:off x="802574" y="1324510"/>
          <a:ext cx="10515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79DDD356-6059-40C6-8BEF-CB17C06086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5923041"/>
              </p:ext>
            </p:extLst>
          </p:nvPr>
        </p:nvGraphicFramePr>
        <p:xfrm>
          <a:off x="838200" y="3632004"/>
          <a:ext cx="10515600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8132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74940">
                  <a:extLst>
                    <a:ext uri="{9D8B030D-6E8A-4147-A177-3AD203B41FA5}">
                      <a16:colId xmlns:a16="http://schemas.microsoft.com/office/drawing/2014/main" val="3163210236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99833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187961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9885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89912-51C3-4E24-A5FC-A826AC644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841125"/>
            <a:ext cx="10515600" cy="285273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Objective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3DEA3C-84F8-49F2-AF73-78A49BAB6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45559"/>
            <a:ext cx="9598494" cy="1287473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Arial"/>
                <a:cs typeface="Arial"/>
              </a:rPr>
              <a:t>The objective of the project is to create a scale model of a projectile with an articulating nose cone and deflectable fins for subsonic wind tunnel testing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. 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FABC0-072B-4F22-8F9B-95A9D10B020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DF5B66-D2F9-CFDF-F095-86E3CA537930}"/>
              </a:ext>
            </a:extLst>
          </p:cNvPr>
          <p:cNvSpPr txBox="1"/>
          <p:nvPr/>
        </p:nvSpPr>
        <p:spPr>
          <a:xfrm>
            <a:off x="10460620" y="5568638"/>
            <a:ext cx="178635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4B81EC22-94B9-E212-0EA6-F2501F6A4CB1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err="1">
                <a:latin typeface="Arial"/>
                <a:cs typeface="Arial"/>
              </a:rPr>
              <a:t>Deepkumar</a:t>
            </a:r>
            <a:r>
              <a:rPr lang="en-US">
                <a:latin typeface="Arial"/>
                <a:cs typeface="Arial"/>
              </a:rPr>
              <a:t> Patel</a:t>
            </a:r>
            <a:endParaRPr lang="en-US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3502207A-F4D1-750F-4960-2C1E7ADBADA9}"/>
              </a:ext>
            </a:extLst>
          </p:cNvPr>
          <p:cNvSpPr txBox="1">
            <a:spLocks/>
          </p:cNvSpPr>
          <p:nvPr/>
        </p:nvSpPr>
        <p:spPr>
          <a:xfrm>
            <a:off x="5175514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Deepkumar Patel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7AEE3DD-C84E-465E-B73E-59BD8F8B6D58}"/>
              </a:ext>
            </a:extLst>
          </p:cNvPr>
          <p:cNvGrpSpPr/>
          <p:nvPr/>
        </p:nvGrpSpPr>
        <p:grpSpPr>
          <a:xfrm rot="1063907">
            <a:off x="3455240" y="1364500"/>
            <a:ext cx="7875876" cy="1335789"/>
            <a:chOff x="692940" y="1911502"/>
            <a:chExt cx="10446223" cy="2410281"/>
          </a:xfrm>
          <a:solidFill>
            <a:schemeClr val="bg2">
              <a:lumMod val="90000"/>
            </a:schemeClr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B62F22A-B3E4-8E47-F55E-C9DFE4ED356F}"/>
                </a:ext>
              </a:extLst>
            </p:cNvPr>
            <p:cNvSpPr/>
            <p:nvPr/>
          </p:nvSpPr>
          <p:spPr>
            <a:xfrm>
              <a:off x="2931426" y="2173262"/>
              <a:ext cx="8207737" cy="1886764"/>
            </a:xfrm>
            <a:custGeom>
              <a:avLst/>
              <a:gdLst>
                <a:gd name="connsiteX0" fmla="*/ 7826558 w 8207737"/>
                <a:gd name="connsiteY0" fmla="*/ 0 h 1886764"/>
                <a:gd name="connsiteX1" fmla="*/ 8207737 w 8207737"/>
                <a:gd name="connsiteY1" fmla="*/ 943382 h 1886764"/>
                <a:gd name="connsiteX2" fmla="*/ 7826558 w 8207737"/>
                <a:gd name="connsiteY2" fmla="*/ 1886764 h 1886764"/>
                <a:gd name="connsiteX3" fmla="*/ 0 w 8207737"/>
                <a:gd name="connsiteY3" fmla="*/ 1886764 h 1886764"/>
                <a:gd name="connsiteX4" fmla="*/ 0 w 8207737"/>
                <a:gd name="connsiteY4" fmla="*/ 1 h 1886764"/>
                <a:gd name="connsiteX5" fmla="*/ 7826550 w 8207737"/>
                <a:gd name="connsiteY5" fmla="*/ 1 h 188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07737" h="1886764">
                  <a:moveTo>
                    <a:pt x="7826558" y="0"/>
                  </a:moveTo>
                  <a:cubicBezTo>
                    <a:pt x="8037077" y="0"/>
                    <a:pt x="8207737" y="422367"/>
                    <a:pt x="8207737" y="943382"/>
                  </a:cubicBezTo>
                  <a:cubicBezTo>
                    <a:pt x="8207737" y="1464397"/>
                    <a:pt x="8037077" y="1886764"/>
                    <a:pt x="7826558" y="1886764"/>
                  </a:cubicBezTo>
                  <a:lnTo>
                    <a:pt x="0" y="1886764"/>
                  </a:lnTo>
                  <a:lnTo>
                    <a:pt x="0" y="1"/>
                  </a:lnTo>
                  <a:lnTo>
                    <a:pt x="7826550" y="1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B44624-E167-3E3F-9CE2-A0A8045E6FB0}"/>
                </a:ext>
              </a:extLst>
            </p:cNvPr>
            <p:cNvSpPr/>
            <p:nvPr/>
          </p:nvSpPr>
          <p:spPr>
            <a:xfrm>
              <a:off x="692940" y="2173265"/>
              <a:ext cx="2630990" cy="1886763"/>
            </a:xfrm>
            <a:custGeom>
              <a:avLst/>
              <a:gdLst>
                <a:gd name="connsiteX0" fmla="*/ 2796350 w 3272903"/>
                <a:gd name="connsiteY0" fmla="*/ 0 h 2347098"/>
                <a:gd name="connsiteX1" fmla="*/ 2796350 w 3272903"/>
                <a:gd name="connsiteY1" fmla="*/ 571 h 2347098"/>
                <a:gd name="connsiteX2" fmla="*/ 2800894 w 3272903"/>
                <a:gd name="connsiteY2" fmla="*/ 0 h 2347098"/>
                <a:gd name="connsiteX3" fmla="*/ 3272903 w 3272903"/>
                <a:gd name="connsiteY3" fmla="*/ 1173549 h 2347098"/>
                <a:gd name="connsiteX4" fmla="*/ 2800894 w 3272903"/>
                <a:gd name="connsiteY4" fmla="*/ 2347098 h 2347098"/>
                <a:gd name="connsiteX5" fmla="*/ 2796350 w 3272903"/>
                <a:gd name="connsiteY5" fmla="*/ 2346528 h 2347098"/>
                <a:gd name="connsiteX6" fmla="*/ 2796350 w 3272903"/>
                <a:gd name="connsiteY6" fmla="*/ 2347098 h 2347098"/>
                <a:gd name="connsiteX7" fmla="*/ 2794412 w 3272903"/>
                <a:gd name="connsiteY7" fmla="*/ 2346284 h 2347098"/>
                <a:gd name="connsiteX8" fmla="*/ 2752634 w 3272903"/>
                <a:gd name="connsiteY8" fmla="*/ 2341039 h 2347098"/>
                <a:gd name="connsiteX9" fmla="*/ 2660533 w 3272903"/>
                <a:gd name="connsiteY9" fmla="*/ 2294338 h 2347098"/>
                <a:gd name="connsiteX10" fmla="*/ 2651889 w 3272903"/>
                <a:gd name="connsiteY10" fmla="*/ 2286472 h 2347098"/>
                <a:gd name="connsiteX11" fmla="*/ 0 w 3272903"/>
                <a:gd name="connsiteY11" fmla="*/ 1173549 h 2347098"/>
                <a:gd name="connsiteX12" fmla="*/ 2651891 w 3272903"/>
                <a:gd name="connsiteY12" fmla="*/ 60625 h 2347098"/>
                <a:gd name="connsiteX13" fmla="*/ 2660533 w 3272903"/>
                <a:gd name="connsiteY13" fmla="*/ 52761 h 2347098"/>
                <a:gd name="connsiteX14" fmla="*/ 2752634 w 3272903"/>
                <a:gd name="connsiteY14" fmla="*/ 6059 h 2347098"/>
                <a:gd name="connsiteX15" fmla="*/ 2794408 w 3272903"/>
                <a:gd name="connsiteY15" fmla="*/ 814 h 2347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272903" h="2347098">
                  <a:moveTo>
                    <a:pt x="2796350" y="0"/>
                  </a:moveTo>
                  <a:lnTo>
                    <a:pt x="2796350" y="571"/>
                  </a:lnTo>
                  <a:lnTo>
                    <a:pt x="2800894" y="0"/>
                  </a:lnTo>
                  <a:cubicBezTo>
                    <a:pt x="3061577" y="0"/>
                    <a:pt x="3272903" y="525416"/>
                    <a:pt x="3272903" y="1173549"/>
                  </a:cubicBezTo>
                  <a:cubicBezTo>
                    <a:pt x="3272903" y="1821682"/>
                    <a:pt x="3061577" y="2347098"/>
                    <a:pt x="2800894" y="2347098"/>
                  </a:cubicBezTo>
                  <a:lnTo>
                    <a:pt x="2796350" y="2346528"/>
                  </a:lnTo>
                  <a:lnTo>
                    <a:pt x="2796350" y="2347098"/>
                  </a:lnTo>
                  <a:lnTo>
                    <a:pt x="2794412" y="2346284"/>
                  </a:lnTo>
                  <a:lnTo>
                    <a:pt x="2752634" y="2341039"/>
                  </a:lnTo>
                  <a:cubicBezTo>
                    <a:pt x="2720899" y="2333026"/>
                    <a:pt x="2690093" y="2317197"/>
                    <a:pt x="2660533" y="2294338"/>
                  </a:cubicBezTo>
                  <a:lnTo>
                    <a:pt x="2651889" y="2286472"/>
                  </a:lnTo>
                  <a:lnTo>
                    <a:pt x="0" y="1173549"/>
                  </a:lnTo>
                  <a:lnTo>
                    <a:pt x="2651891" y="60625"/>
                  </a:lnTo>
                  <a:lnTo>
                    <a:pt x="2660533" y="52761"/>
                  </a:lnTo>
                  <a:cubicBezTo>
                    <a:pt x="2690093" y="29901"/>
                    <a:pt x="2720899" y="14072"/>
                    <a:pt x="2752634" y="6059"/>
                  </a:cubicBezTo>
                  <a:lnTo>
                    <a:pt x="2794408" y="814"/>
                  </a:lnTo>
                  <a:close/>
                </a:path>
              </a:pathLst>
            </a:custGeom>
            <a:solidFill>
              <a:srgbClr val="92D050"/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u="sng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322F2B8-A9C0-685D-7AC5-BF84D686C5A1}"/>
                </a:ext>
              </a:extLst>
            </p:cNvPr>
            <p:cNvSpPr/>
            <p:nvPr/>
          </p:nvSpPr>
          <p:spPr>
            <a:xfrm>
              <a:off x="9323204" y="1911502"/>
              <a:ext cx="1749804" cy="523515"/>
            </a:xfrm>
            <a:custGeom>
              <a:avLst/>
              <a:gdLst>
                <a:gd name="connsiteX0" fmla="*/ 0 w 1283918"/>
                <a:gd name="connsiteY0" fmla="*/ 331940 h 344466"/>
                <a:gd name="connsiteX1" fmla="*/ 557409 w 1283918"/>
                <a:gd name="connsiteY1" fmla="*/ 0 h 344466"/>
                <a:gd name="connsiteX2" fmla="*/ 1283918 w 1283918"/>
                <a:gd name="connsiteY2" fmla="*/ 6263 h 344466"/>
                <a:gd name="connsiteX3" fmla="*/ 1133606 w 1283918"/>
                <a:gd name="connsiteY3" fmla="*/ 344466 h 344466"/>
                <a:gd name="connsiteX4" fmla="*/ 0 w 1283918"/>
                <a:gd name="connsiteY4" fmla="*/ 331940 h 344466"/>
                <a:gd name="connsiteX0" fmla="*/ 0 w 1108554"/>
                <a:gd name="connsiteY0" fmla="*/ 350729 h 350729"/>
                <a:gd name="connsiteX1" fmla="*/ 382045 w 1108554"/>
                <a:gd name="connsiteY1" fmla="*/ 0 h 350729"/>
                <a:gd name="connsiteX2" fmla="*/ 1108554 w 1108554"/>
                <a:gd name="connsiteY2" fmla="*/ 6263 h 350729"/>
                <a:gd name="connsiteX3" fmla="*/ 958242 w 1108554"/>
                <a:gd name="connsiteY3" fmla="*/ 344466 h 350729"/>
                <a:gd name="connsiteX4" fmla="*/ 0 w 1108554"/>
                <a:gd name="connsiteY4" fmla="*/ 350729 h 350729"/>
                <a:gd name="connsiteX0" fmla="*/ 0 w 1108554"/>
                <a:gd name="connsiteY0" fmla="*/ 344466 h 344466"/>
                <a:gd name="connsiteX1" fmla="*/ 557410 w 1108554"/>
                <a:gd name="connsiteY1" fmla="*/ 6263 h 344466"/>
                <a:gd name="connsiteX2" fmla="*/ 1108554 w 1108554"/>
                <a:gd name="connsiteY2" fmla="*/ 0 h 344466"/>
                <a:gd name="connsiteX3" fmla="*/ 958242 w 1108554"/>
                <a:gd name="connsiteY3" fmla="*/ 338203 h 344466"/>
                <a:gd name="connsiteX4" fmla="*/ 0 w 1108554"/>
                <a:gd name="connsiteY4" fmla="*/ 344466 h 344466"/>
                <a:gd name="connsiteX0" fmla="*/ 0 w 995820"/>
                <a:gd name="connsiteY0" fmla="*/ 338203 h 338203"/>
                <a:gd name="connsiteX1" fmla="*/ 557410 w 995820"/>
                <a:gd name="connsiteY1" fmla="*/ 0 h 338203"/>
                <a:gd name="connsiteX2" fmla="*/ 995820 w 995820"/>
                <a:gd name="connsiteY2" fmla="*/ 6263 h 338203"/>
                <a:gd name="connsiteX3" fmla="*/ 958242 w 995820"/>
                <a:gd name="connsiteY3" fmla="*/ 331940 h 338203"/>
                <a:gd name="connsiteX4" fmla="*/ 0 w 995820"/>
                <a:gd name="connsiteY4" fmla="*/ 338203 h 338203"/>
                <a:gd name="connsiteX0" fmla="*/ 0 w 1039661"/>
                <a:gd name="connsiteY0" fmla="*/ 350729 h 350729"/>
                <a:gd name="connsiteX1" fmla="*/ 557410 w 1039661"/>
                <a:gd name="connsiteY1" fmla="*/ 12526 h 350729"/>
                <a:gd name="connsiteX2" fmla="*/ 1039661 w 1039661"/>
                <a:gd name="connsiteY2" fmla="*/ 0 h 350729"/>
                <a:gd name="connsiteX3" fmla="*/ 958242 w 1039661"/>
                <a:gd name="connsiteY3" fmla="*/ 344466 h 350729"/>
                <a:gd name="connsiteX4" fmla="*/ 0 w 1039661"/>
                <a:gd name="connsiteY4" fmla="*/ 350729 h 350729"/>
                <a:gd name="connsiteX0" fmla="*/ 0 w 1039661"/>
                <a:gd name="connsiteY0" fmla="*/ 350729 h 350729"/>
                <a:gd name="connsiteX1" fmla="*/ 544680 w 1039661"/>
                <a:gd name="connsiteY1" fmla="*/ 136312 h 350729"/>
                <a:gd name="connsiteX2" fmla="*/ 1039661 w 1039661"/>
                <a:gd name="connsiteY2" fmla="*/ 0 h 350729"/>
                <a:gd name="connsiteX3" fmla="*/ 958242 w 1039661"/>
                <a:gd name="connsiteY3" fmla="*/ 344466 h 350729"/>
                <a:gd name="connsiteX4" fmla="*/ 0 w 1039661"/>
                <a:gd name="connsiteY4" fmla="*/ 350729 h 350729"/>
                <a:gd name="connsiteX0" fmla="*/ 0 w 1005713"/>
                <a:gd name="connsiteY0" fmla="*/ 216627 h 216627"/>
                <a:gd name="connsiteX1" fmla="*/ 544680 w 1005713"/>
                <a:gd name="connsiteY1" fmla="*/ 2210 h 216627"/>
                <a:gd name="connsiteX2" fmla="*/ 1005713 w 1005713"/>
                <a:gd name="connsiteY2" fmla="*/ 0 h 216627"/>
                <a:gd name="connsiteX3" fmla="*/ 958242 w 1005713"/>
                <a:gd name="connsiteY3" fmla="*/ 210364 h 216627"/>
                <a:gd name="connsiteX4" fmla="*/ 0 w 1005713"/>
                <a:gd name="connsiteY4" fmla="*/ 216627 h 216627"/>
                <a:gd name="connsiteX0" fmla="*/ 0 w 1005713"/>
                <a:gd name="connsiteY0" fmla="*/ 216627 h 216627"/>
                <a:gd name="connsiteX1" fmla="*/ 544680 w 1005713"/>
                <a:gd name="connsiteY1" fmla="*/ 2210 h 216627"/>
                <a:gd name="connsiteX2" fmla="*/ 1005713 w 1005713"/>
                <a:gd name="connsiteY2" fmla="*/ 0 h 216627"/>
                <a:gd name="connsiteX3" fmla="*/ 856398 w 1005713"/>
                <a:gd name="connsiteY3" fmla="*/ 210364 h 216627"/>
                <a:gd name="connsiteX4" fmla="*/ 0 w 1005713"/>
                <a:gd name="connsiteY4" fmla="*/ 216627 h 216627"/>
                <a:gd name="connsiteX0" fmla="*/ 0 w 1005713"/>
                <a:gd name="connsiteY0" fmla="*/ 199434 h 210364"/>
                <a:gd name="connsiteX1" fmla="*/ 544680 w 1005713"/>
                <a:gd name="connsiteY1" fmla="*/ 2210 h 210364"/>
                <a:gd name="connsiteX2" fmla="*/ 1005713 w 1005713"/>
                <a:gd name="connsiteY2" fmla="*/ 0 h 210364"/>
                <a:gd name="connsiteX3" fmla="*/ 856398 w 1005713"/>
                <a:gd name="connsiteY3" fmla="*/ 210364 h 210364"/>
                <a:gd name="connsiteX4" fmla="*/ 0 w 1005713"/>
                <a:gd name="connsiteY4" fmla="*/ 199434 h 210364"/>
                <a:gd name="connsiteX0" fmla="*/ 0 w 1005713"/>
                <a:gd name="connsiteY0" fmla="*/ 199434 h 212911"/>
                <a:gd name="connsiteX1" fmla="*/ 544680 w 1005713"/>
                <a:gd name="connsiteY1" fmla="*/ 2210 h 212911"/>
                <a:gd name="connsiteX2" fmla="*/ 1005713 w 1005713"/>
                <a:gd name="connsiteY2" fmla="*/ 0 h 212911"/>
                <a:gd name="connsiteX3" fmla="*/ 683611 w 1005713"/>
                <a:gd name="connsiteY3" fmla="*/ 212911 h 212911"/>
                <a:gd name="connsiteX4" fmla="*/ 0 w 1005713"/>
                <a:gd name="connsiteY4" fmla="*/ 199434 h 21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5713" h="212911">
                  <a:moveTo>
                    <a:pt x="0" y="199434"/>
                  </a:moveTo>
                  <a:lnTo>
                    <a:pt x="544680" y="2210"/>
                  </a:lnTo>
                  <a:lnTo>
                    <a:pt x="1005713" y="0"/>
                  </a:lnTo>
                  <a:lnTo>
                    <a:pt x="683611" y="212911"/>
                  </a:lnTo>
                  <a:lnTo>
                    <a:pt x="0" y="199434"/>
                  </a:lnTo>
                  <a:close/>
                </a:path>
              </a:pathLst>
            </a:custGeom>
            <a:solidFill>
              <a:srgbClr val="92D050"/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3C08B-3D84-7C63-507A-6D3472368DA7}"/>
                </a:ext>
              </a:extLst>
            </p:cNvPr>
            <p:cNvSpPr/>
            <p:nvPr/>
          </p:nvSpPr>
          <p:spPr>
            <a:xfrm flipV="1">
              <a:off x="9323204" y="3798268"/>
              <a:ext cx="1749804" cy="523515"/>
            </a:xfrm>
            <a:custGeom>
              <a:avLst/>
              <a:gdLst>
                <a:gd name="connsiteX0" fmla="*/ 0 w 1283918"/>
                <a:gd name="connsiteY0" fmla="*/ 331940 h 344466"/>
                <a:gd name="connsiteX1" fmla="*/ 557409 w 1283918"/>
                <a:gd name="connsiteY1" fmla="*/ 0 h 344466"/>
                <a:gd name="connsiteX2" fmla="*/ 1283918 w 1283918"/>
                <a:gd name="connsiteY2" fmla="*/ 6263 h 344466"/>
                <a:gd name="connsiteX3" fmla="*/ 1133606 w 1283918"/>
                <a:gd name="connsiteY3" fmla="*/ 344466 h 344466"/>
                <a:gd name="connsiteX4" fmla="*/ 0 w 1283918"/>
                <a:gd name="connsiteY4" fmla="*/ 331940 h 344466"/>
                <a:gd name="connsiteX0" fmla="*/ 0 w 1108554"/>
                <a:gd name="connsiteY0" fmla="*/ 350729 h 350729"/>
                <a:gd name="connsiteX1" fmla="*/ 382045 w 1108554"/>
                <a:gd name="connsiteY1" fmla="*/ 0 h 350729"/>
                <a:gd name="connsiteX2" fmla="*/ 1108554 w 1108554"/>
                <a:gd name="connsiteY2" fmla="*/ 6263 h 350729"/>
                <a:gd name="connsiteX3" fmla="*/ 958242 w 1108554"/>
                <a:gd name="connsiteY3" fmla="*/ 344466 h 350729"/>
                <a:gd name="connsiteX4" fmla="*/ 0 w 1108554"/>
                <a:gd name="connsiteY4" fmla="*/ 350729 h 350729"/>
                <a:gd name="connsiteX0" fmla="*/ 0 w 1108554"/>
                <a:gd name="connsiteY0" fmla="*/ 344466 h 344466"/>
                <a:gd name="connsiteX1" fmla="*/ 557410 w 1108554"/>
                <a:gd name="connsiteY1" fmla="*/ 6263 h 344466"/>
                <a:gd name="connsiteX2" fmla="*/ 1108554 w 1108554"/>
                <a:gd name="connsiteY2" fmla="*/ 0 h 344466"/>
                <a:gd name="connsiteX3" fmla="*/ 958242 w 1108554"/>
                <a:gd name="connsiteY3" fmla="*/ 338203 h 344466"/>
                <a:gd name="connsiteX4" fmla="*/ 0 w 1108554"/>
                <a:gd name="connsiteY4" fmla="*/ 344466 h 344466"/>
                <a:gd name="connsiteX0" fmla="*/ 0 w 995820"/>
                <a:gd name="connsiteY0" fmla="*/ 338203 h 338203"/>
                <a:gd name="connsiteX1" fmla="*/ 557410 w 995820"/>
                <a:gd name="connsiteY1" fmla="*/ 0 h 338203"/>
                <a:gd name="connsiteX2" fmla="*/ 995820 w 995820"/>
                <a:gd name="connsiteY2" fmla="*/ 6263 h 338203"/>
                <a:gd name="connsiteX3" fmla="*/ 958242 w 995820"/>
                <a:gd name="connsiteY3" fmla="*/ 331940 h 338203"/>
                <a:gd name="connsiteX4" fmla="*/ 0 w 995820"/>
                <a:gd name="connsiteY4" fmla="*/ 338203 h 338203"/>
                <a:gd name="connsiteX0" fmla="*/ 0 w 1039661"/>
                <a:gd name="connsiteY0" fmla="*/ 350729 h 350729"/>
                <a:gd name="connsiteX1" fmla="*/ 557410 w 1039661"/>
                <a:gd name="connsiteY1" fmla="*/ 12526 h 350729"/>
                <a:gd name="connsiteX2" fmla="*/ 1039661 w 1039661"/>
                <a:gd name="connsiteY2" fmla="*/ 0 h 350729"/>
                <a:gd name="connsiteX3" fmla="*/ 958242 w 1039661"/>
                <a:gd name="connsiteY3" fmla="*/ 344466 h 350729"/>
                <a:gd name="connsiteX4" fmla="*/ 0 w 1039661"/>
                <a:gd name="connsiteY4" fmla="*/ 350729 h 350729"/>
                <a:gd name="connsiteX0" fmla="*/ 0 w 1039661"/>
                <a:gd name="connsiteY0" fmla="*/ 350729 h 350729"/>
                <a:gd name="connsiteX1" fmla="*/ 544680 w 1039661"/>
                <a:gd name="connsiteY1" fmla="*/ 136312 h 350729"/>
                <a:gd name="connsiteX2" fmla="*/ 1039661 w 1039661"/>
                <a:gd name="connsiteY2" fmla="*/ 0 h 350729"/>
                <a:gd name="connsiteX3" fmla="*/ 958242 w 1039661"/>
                <a:gd name="connsiteY3" fmla="*/ 344466 h 350729"/>
                <a:gd name="connsiteX4" fmla="*/ 0 w 1039661"/>
                <a:gd name="connsiteY4" fmla="*/ 350729 h 350729"/>
                <a:gd name="connsiteX0" fmla="*/ 0 w 1005713"/>
                <a:gd name="connsiteY0" fmla="*/ 216627 h 216627"/>
                <a:gd name="connsiteX1" fmla="*/ 544680 w 1005713"/>
                <a:gd name="connsiteY1" fmla="*/ 2210 h 216627"/>
                <a:gd name="connsiteX2" fmla="*/ 1005713 w 1005713"/>
                <a:gd name="connsiteY2" fmla="*/ 0 h 216627"/>
                <a:gd name="connsiteX3" fmla="*/ 958242 w 1005713"/>
                <a:gd name="connsiteY3" fmla="*/ 210364 h 216627"/>
                <a:gd name="connsiteX4" fmla="*/ 0 w 1005713"/>
                <a:gd name="connsiteY4" fmla="*/ 216627 h 216627"/>
                <a:gd name="connsiteX0" fmla="*/ 0 w 1005713"/>
                <a:gd name="connsiteY0" fmla="*/ 216627 h 216627"/>
                <a:gd name="connsiteX1" fmla="*/ 544680 w 1005713"/>
                <a:gd name="connsiteY1" fmla="*/ 2210 h 216627"/>
                <a:gd name="connsiteX2" fmla="*/ 1005713 w 1005713"/>
                <a:gd name="connsiteY2" fmla="*/ 0 h 216627"/>
                <a:gd name="connsiteX3" fmla="*/ 856398 w 1005713"/>
                <a:gd name="connsiteY3" fmla="*/ 210364 h 216627"/>
                <a:gd name="connsiteX4" fmla="*/ 0 w 1005713"/>
                <a:gd name="connsiteY4" fmla="*/ 216627 h 216627"/>
                <a:gd name="connsiteX0" fmla="*/ 0 w 1005713"/>
                <a:gd name="connsiteY0" fmla="*/ 199434 h 210364"/>
                <a:gd name="connsiteX1" fmla="*/ 544680 w 1005713"/>
                <a:gd name="connsiteY1" fmla="*/ 2210 h 210364"/>
                <a:gd name="connsiteX2" fmla="*/ 1005713 w 1005713"/>
                <a:gd name="connsiteY2" fmla="*/ 0 h 210364"/>
                <a:gd name="connsiteX3" fmla="*/ 856398 w 1005713"/>
                <a:gd name="connsiteY3" fmla="*/ 210364 h 210364"/>
                <a:gd name="connsiteX4" fmla="*/ 0 w 1005713"/>
                <a:gd name="connsiteY4" fmla="*/ 199434 h 210364"/>
                <a:gd name="connsiteX0" fmla="*/ 0 w 1005713"/>
                <a:gd name="connsiteY0" fmla="*/ 199434 h 212911"/>
                <a:gd name="connsiteX1" fmla="*/ 544680 w 1005713"/>
                <a:gd name="connsiteY1" fmla="*/ 2210 h 212911"/>
                <a:gd name="connsiteX2" fmla="*/ 1005713 w 1005713"/>
                <a:gd name="connsiteY2" fmla="*/ 0 h 212911"/>
                <a:gd name="connsiteX3" fmla="*/ 683611 w 1005713"/>
                <a:gd name="connsiteY3" fmla="*/ 212911 h 212911"/>
                <a:gd name="connsiteX4" fmla="*/ 0 w 1005713"/>
                <a:gd name="connsiteY4" fmla="*/ 199434 h 21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5713" h="212911">
                  <a:moveTo>
                    <a:pt x="0" y="199434"/>
                  </a:moveTo>
                  <a:lnTo>
                    <a:pt x="544680" y="2210"/>
                  </a:lnTo>
                  <a:lnTo>
                    <a:pt x="1005713" y="0"/>
                  </a:lnTo>
                  <a:lnTo>
                    <a:pt x="683611" y="212911"/>
                  </a:lnTo>
                  <a:lnTo>
                    <a:pt x="0" y="199434"/>
                  </a:lnTo>
                  <a:close/>
                </a:path>
              </a:pathLst>
            </a:custGeom>
            <a:solidFill>
              <a:srgbClr val="92D050"/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22986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727A4-3AF7-FEDD-477D-3703E4995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FCAAP Existing Model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5940D-DFF4-CE1B-1D6F-BC5F78A49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1" y="1180447"/>
            <a:ext cx="4310742" cy="68101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Arial"/>
                <a:cs typeface="Arial"/>
              </a:rPr>
              <a:t>Previous project just dealt     with nose deflection.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B18349-A1D8-1DE1-A619-F506A7C07A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89A07E-F919-18A1-C9D4-D000C25BDC40}"/>
              </a:ext>
            </a:extLst>
          </p:cNvPr>
          <p:cNvSpPr txBox="1">
            <a:spLocks/>
          </p:cNvSpPr>
          <p:nvPr/>
        </p:nvSpPr>
        <p:spPr>
          <a:xfrm>
            <a:off x="5175514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Deepkumar Patel</a:t>
            </a:r>
            <a:endParaRPr lang="en-US" dirty="0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58D4C71-712C-2FAB-A2E1-7EC9ECEBE9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t="33093" b="35444"/>
          <a:stretch/>
        </p:blipFill>
        <p:spPr>
          <a:xfrm>
            <a:off x="838200" y="2470803"/>
            <a:ext cx="10366661" cy="2726264"/>
          </a:xfrm>
          <a:prstGeom prst="rect">
            <a:avLst/>
          </a:prstGeom>
        </p:spPr>
      </p:pic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0D1DA5E1-8277-EF4B-3E0E-897C204D4C30}"/>
              </a:ext>
            </a:extLst>
          </p:cNvPr>
          <p:cNvSpPr/>
          <p:nvPr/>
        </p:nvSpPr>
        <p:spPr>
          <a:xfrm>
            <a:off x="402772" y="4539342"/>
            <a:ext cx="1719943" cy="936171"/>
          </a:xfrm>
          <a:prstGeom prst="wedgeRectCallout">
            <a:avLst>
              <a:gd name="adj1" fmla="val 36129"/>
              <a:gd name="adj2" fmla="val -111919"/>
            </a:avLst>
          </a:prstGeom>
          <a:solidFill>
            <a:srgbClr val="EE2737"/>
          </a:solidFill>
          <a:ln w="28575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Excess weight caused sagging</a:t>
            </a:r>
            <a:endParaRPr lang="en-US" dirty="0"/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EFAB095A-6461-188D-8892-4FB3AD95FFC3}"/>
              </a:ext>
            </a:extLst>
          </p:cNvPr>
          <p:cNvSpPr/>
          <p:nvPr/>
        </p:nvSpPr>
        <p:spPr>
          <a:xfrm>
            <a:off x="10069285" y="1408593"/>
            <a:ext cx="1719943" cy="994401"/>
          </a:xfrm>
          <a:prstGeom prst="wedgeRectCallout">
            <a:avLst>
              <a:gd name="adj1" fmla="val -39820"/>
              <a:gd name="adj2" fmla="val 107849"/>
            </a:avLst>
          </a:prstGeom>
          <a:solidFill>
            <a:srgbClr val="EE2737"/>
          </a:solidFill>
          <a:ln w="28575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/>
            <a:r>
              <a:rPr lang="en-US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Fins are not deflectable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F6AC8364-B8CF-363B-143A-21933CD55E81}"/>
              </a:ext>
            </a:extLst>
          </p:cNvPr>
          <p:cNvSpPr/>
          <p:nvPr/>
        </p:nvSpPr>
        <p:spPr>
          <a:xfrm>
            <a:off x="4463142" y="1660933"/>
            <a:ext cx="2307771" cy="1136695"/>
          </a:xfrm>
          <a:prstGeom prst="wedgeRectCallout">
            <a:avLst>
              <a:gd name="adj1" fmla="val -39820"/>
              <a:gd name="adj2" fmla="val 107849"/>
            </a:avLst>
          </a:prstGeom>
          <a:solidFill>
            <a:srgbClr val="EE2737"/>
          </a:solidFill>
          <a:ln w="28575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Excess current lead to overheating and reduced test time​</a:t>
            </a:r>
            <a:endParaRPr lang="en-US" dirty="0"/>
          </a:p>
        </p:txBody>
      </p:sp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B07DFDFB-7B82-5B9A-9807-AAEEE554F022}"/>
              </a:ext>
            </a:extLst>
          </p:cNvPr>
          <p:cNvSpPr/>
          <p:nvPr/>
        </p:nvSpPr>
        <p:spPr>
          <a:xfrm>
            <a:off x="4463143" y="4868205"/>
            <a:ext cx="1828800" cy="936171"/>
          </a:xfrm>
          <a:prstGeom prst="wedgeRectCallout">
            <a:avLst>
              <a:gd name="adj1" fmla="val -36023"/>
              <a:gd name="adj2" fmla="val -101454"/>
            </a:avLst>
          </a:prstGeom>
          <a:solidFill>
            <a:srgbClr val="EE2737"/>
          </a:solidFill>
          <a:ln w="28575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Vibration from articulation mechanism​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919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72CF24-62E3-7D19-8045-E5C45141D2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064852F-377C-B430-2F90-D7EBC4F64CC0}"/>
              </a:ext>
            </a:extLst>
          </p:cNvPr>
          <p:cNvSpPr txBox="1">
            <a:spLocks/>
          </p:cNvSpPr>
          <p:nvPr/>
        </p:nvSpPr>
        <p:spPr>
          <a:xfrm>
            <a:off x="1524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Critical Targets and Metrics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AC389E0-6514-BF0B-F63F-96745644EF0F}"/>
              </a:ext>
            </a:extLst>
          </p:cNvPr>
          <p:cNvGrpSpPr/>
          <p:nvPr/>
        </p:nvGrpSpPr>
        <p:grpSpPr>
          <a:xfrm>
            <a:off x="72643" y="1325563"/>
            <a:ext cx="3907966" cy="3686115"/>
            <a:chOff x="508706" y="1177778"/>
            <a:chExt cx="4059003" cy="368611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5DCE0A2-BF90-D14E-9F4F-928A3BF435C9}"/>
                </a:ext>
              </a:extLst>
            </p:cNvPr>
            <p:cNvGrpSpPr/>
            <p:nvPr/>
          </p:nvGrpSpPr>
          <p:grpSpPr>
            <a:xfrm>
              <a:off x="863601" y="2438193"/>
              <a:ext cx="3328399" cy="2425700"/>
              <a:chOff x="838201" y="2438193"/>
              <a:chExt cx="3328399" cy="242570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8D180CE-4554-1162-5816-25B710ECF1CC}"/>
                  </a:ext>
                </a:extLst>
              </p:cNvPr>
              <p:cNvGrpSpPr/>
              <p:nvPr/>
            </p:nvGrpSpPr>
            <p:grpSpPr>
              <a:xfrm>
                <a:off x="838201" y="2438193"/>
                <a:ext cx="2393949" cy="2425700"/>
                <a:chOff x="604521" y="2787650"/>
                <a:chExt cx="2393949" cy="2425700"/>
              </a:xfrm>
            </p:grpSpPr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635C7F1E-A8EA-906A-409F-7C2F44D4DB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16100" y="2787650"/>
                  <a:ext cx="0" cy="24257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4E499C7F-F179-A492-E062-0892A38187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04521" y="4000500"/>
                  <a:ext cx="2393949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674EB81C-17CB-F8C6-1D69-3CEF105BB954}"/>
                  </a:ext>
                </a:extLst>
              </p:cNvPr>
              <p:cNvSpPr/>
              <p:nvPr/>
            </p:nvSpPr>
            <p:spPr>
              <a:xfrm>
                <a:off x="1099376" y="2703200"/>
                <a:ext cx="1900808" cy="189568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15A9930B-0807-D846-9F68-DE31E3222BBA}"/>
                  </a:ext>
                </a:extLst>
              </p:cNvPr>
              <p:cNvSpPr/>
              <p:nvPr/>
            </p:nvSpPr>
            <p:spPr>
              <a:xfrm rot="4200000">
                <a:off x="1984374" y="2927034"/>
                <a:ext cx="685800" cy="1241632"/>
              </a:xfrm>
              <a:custGeom>
                <a:avLst/>
                <a:gdLst>
                  <a:gd name="connsiteX0" fmla="*/ 342900 w 685800"/>
                  <a:gd name="connsiteY0" fmla="*/ 0 h 1241632"/>
                  <a:gd name="connsiteX1" fmla="*/ 592026 w 685800"/>
                  <a:gd name="connsiteY1" fmla="*/ 664337 h 1241632"/>
                  <a:gd name="connsiteX2" fmla="*/ 627238 w 685800"/>
                  <a:gd name="connsiteY2" fmla="*/ 707014 h 1241632"/>
                  <a:gd name="connsiteX3" fmla="*/ 685800 w 685800"/>
                  <a:gd name="connsiteY3" fmla="*/ 898732 h 1241632"/>
                  <a:gd name="connsiteX4" fmla="*/ 684555 w 685800"/>
                  <a:gd name="connsiteY4" fmla="*/ 911081 h 1241632"/>
                  <a:gd name="connsiteX5" fmla="*/ 685800 w 685800"/>
                  <a:gd name="connsiteY5" fmla="*/ 914400 h 1241632"/>
                  <a:gd name="connsiteX6" fmla="*/ 684221 w 685800"/>
                  <a:gd name="connsiteY6" fmla="*/ 914400 h 1241632"/>
                  <a:gd name="connsiteX7" fmla="*/ 678834 w 685800"/>
                  <a:gd name="connsiteY7" fmla="*/ 967838 h 1241632"/>
                  <a:gd name="connsiteX8" fmla="*/ 342900 w 685800"/>
                  <a:gd name="connsiteY8" fmla="*/ 1241632 h 1241632"/>
                  <a:gd name="connsiteX9" fmla="*/ 6967 w 685800"/>
                  <a:gd name="connsiteY9" fmla="*/ 967838 h 1241632"/>
                  <a:gd name="connsiteX10" fmla="*/ 1580 w 685800"/>
                  <a:gd name="connsiteY10" fmla="*/ 914400 h 1241632"/>
                  <a:gd name="connsiteX11" fmla="*/ 0 w 685800"/>
                  <a:gd name="connsiteY11" fmla="*/ 914400 h 1241632"/>
                  <a:gd name="connsiteX12" fmla="*/ 1245 w 685800"/>
                  <a:gd name="connsiteY12" fmla="*/ 911081 h 1241632"/>
                  <a:gd name="connsiteX13" fmla="*/ 0 w 685800"/>
                  <a:gd name="connsiteY13" fmla="*/ 898732 h 1241632"/>
                  <a:gd name="connsiteX14" fmla="*/ 58562 w 685800"/>
                  <a:gd name="connsiteY14" fmla="*/ 707014 h 1241632"/>
                  <a:gd name="connsiteX15" fmla="*/ 93774 w 685800"/>
                  <a:gd name="connsiteY15" fmla="*/ 664337 h 1241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5800" h="1241632">
                    <a:moveTo>
                      <a:pt x="342900" y="0"/>
                    </a:moveTo>
                    <a:lnTo>
                      <a:pt x="592026" y="664337"/>
                    </a:lnTo>
                    <a:lnTo>
                      <a:pt x="627238" y="707014"/>
                    </a:lnTo>
                    <a:cubicBezTo>
                      <a:pt x="664211" y="761741"/>
                      <a:pt x="685800" y="827715"/>
                      <a:pt x="685800" y="898732"/>
                    </a:cubicBezTo>
                    <a:lnTo>
                      <a:pt x="684555" y="911081"/>
                    </a:lnTo>
                    <a:lnTo>
                      <a:pt x="685800" y="914400"/>
                    </a:lnTo>
                    <a:lnTo>
                      <a:pt x="684221" y="914400"/>
                    </a:lnTo>
                    <a:lnTo>
                      <a:pt x="678834" y="967838"/>
                    </a:lnTo>
                    <a:cubicBezTo>
                      <a:pt x="646859" y="1124092"/>
                      <a:pt x="508606" y="1241632"/>
                      <a:pt x="342900" y="1241632"/>
                    </a:cubicBezTo>
                    <a:cubicBezTo>
                      <a:pt x="177194" y="1241632"/>
                      <a:pt x="38941" y="1124092"/>
                      <a:pt x="6967" y="967838"/>
                    </a:cubicBezTo>
                    <a:lnTo>
                      <a:pt x="1580" y="914400"/>
                    </a:lnTo>
                    <a:lnTo>
                      <a:pt x="0" y="914400"/>
                    </a:lnTo>
                    <a:lnTo>
                      <a:pt x="1245" y="911081"/>
                    </a:lnTo>
                    <a:lnTo>
                      <a:pt x="0" y="898732"/>
                    </a:lnTo>
                    <a:cubicBezTo>
                      <a:pt x="0" y="827715"/>
                      <a:pt x="21589" y="761741"/>
                      <a:pt x="58562" y="707014"/>
                    </a:cubicBezTo>
                    <a:lnTo>
                      <a:pt x="93774" y="664337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CF6EE870-69D3-2884-531E-76DC0E473D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35175" y="3013297"/>
                <a:ext cx="1724218" cy="636487"/>
              </a:xfrm>
              <a:prstGeom prst="line">
                <a:avLst/>
              </a:prstGeom>
              <a:ln w="38100">
                <a:solidFill>
                  <a:srgbClr val="EE2737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C62431C-680E-FEF7-107E-1ACDDE1F6041}"/>
                  </a:ext>
                </a:extLst>
              </p:cNvPr>
              <p:cNvGrpSpPr/>
              <p:nvPr/>
            </p:nvGrpSpPr>
            <p:grpSpPr>
              <a:xfrm rot="401362">
                <a:off x="3117070" y="3164843"/>
                <a:ext cx="558582" cy="576896"/>
                <a:chOff x="3004730" y="3202942"/>
                <a:chExt cx="558582" cy="576896"/>
              </a:xfrm>
            </p:grpSpPr>
            <p:sp>
              <p:nvSpPr>
                <p:cNvPr id="15" name="Arc 14">
                  <a:extLst>
                    <a:ext uri="{FF2B5EF4-FFF2-40B4-BE49-F238E27FC236}">
                      <a16:creationId xmlns:a16="http://schemas.microsoft.com/office/drawing/2014/main" id="{663A59B3-1EF4-5F7E-F5A0-E4803DD1248D}"/>
                    </a:ext>
                  </a:extLst>
                </p:cNvPr>
                <p:cNvSpPr/>
                <p:nvPr/>
              </p:nvSpPr>
              <p:spPr>
                <a:xfrm rot="1825321">
                  <a:off x="3004730" y="3203576"/>
                  <a:ext cx="558582" cy="576262"/>
                </a:xfrm>
                <a:prstGeom prst="arc">
                  <a:avLst>
                    <a:gd name="adj1" fmla="val 16139426"/>
                    <a:gd name="adj2" fmla="val 0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Isosceles Triangle 15">
                  <a:extLst>
                    <a:ext uri="{FF2B5EF4-FFF2-40B4-BE49-F238E27FC236}">
                      <a16:creationId xmlns:a16="http://schemas.microsoft.com/office/drawing/2014/main" id="{2A3C6E8A-C451-E561-5AED-F7453480F579}"/>
                    </a:ext>
                  </a:extLst>
                </p:cNvPr>
                <p:cNvSpPr/>
                <p:nvPr/>
              </p:nvSpPr>
              <p:spPr>
                <a:xfrm rot="17866094">
                  <a:off x="3370800" y="3195639"/>
                  <a:ext cx="45719" cy="60325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Isosceles Triangle 16">
                  <a:extLst>
                    <a:ext uri="{FF2B5EF4-FFF2-40B4-BE49-F238E27FC236}">
                      <a16:creationId xmlns:a16="http://schemas.microsoft.com/office/drawing/2014/main" id="{D4E80418-1EAB-7FB2-8FD7-37BF75544EAA}"/>
                    </a:ext>
                  </a:extLst>
                </p:cNvPr>
                <p:cNvSpPr/>
                <p:nvPr/>
              </p:nvSpPr>
              <p:spPr>
                <a:xfrm rot="12711108">
                  <a:off x="3483583" y="3632952"/>
                  <a:ext cx="45719" cy="60325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E4BFDD2-C125-B60C-BF52-4DD0A8CBA38F}"/>
                  </a:ext>
                </a:extLst>
              </p:cNvPr>
              <p:cNvSpPr txBox="1"/>
              <p:nvPr/>
            </p:nvSpPr>
            <p:spPr>
              <a:xfrm>
                <a:off x="3734800" y="3173261"/>
                <a:ext cx="431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θ</a:t>
                </a:r>
              </a:p>
            </p:txBody>
          </p:sp>
        </p:grp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D1C84D6-1486-8D34-F6BE-E35E054E72C1}"/>
                </a:ext>
              </a:extLst>
            </p:cNvPr>
            <p:cNvSpPr/>
            <p:nvPr/>
          </p:nvSpPr>
          <p:spPr>
            <a:xfrm>
              <a:off x="508706" y="1177778"/>
              <a:ext cx="4059003" cy="1100887"/>
            </a:xfrm>
            <a:prstGeom prst="roundRect">
              <a:avLst/>
            </a:prstGeom>
            <a:solidFill>
              <a:srgbClr val="EE273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Nose deflection between 0 to 5 degrees with resolution ±0.1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AE0702A-D64B-3B9E-24AC-D06DFBF69B57}"/>
              </a:ext>
            </a:extLst>
          </p:cNvPr>
          <p:cNvGrpSpPr/>
          <p:nvPr/>
        </p:nvGrpSpPr>
        <p:grpSpPr>
          <a:xfrm>
            <a:off x="8233162" y="3278506"/>
            <a:ext cx="3796449" cy="1024146"/>
            <a:chOff x="6651444" y="3702139"/>
            <a:chExt cx="4463004" cy="102584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089D0EE-F5F5-BD30-E413-BF38CF102EC4}"/>
                </a:ext>
              </a:extLst>
            </p:cNvPr>
            <p:cNvGrpSpPr/>
            <p:nvPr/>
          </p:nvGrpSpPr>
          <p:grpSpPr>
            <a:xfrm>
              <a:off x="6651444" y="3702139"/>
              <a:ext cx="4382896" cy="824541"/>
              <a:chOff x="792625" y="1687114"/>
              <a:chExt cx="10346538" cy="2634669"/>
            </a:xfrm>
            <a:solidFill>
              <a:schemeClr val="bg2">
                <a:lumMod val="90000"/>
              </a:schemeClr>
            </a:solidFill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80BDB40-7C53-456F-DB27-257611D27966}"/>
                  </a:ext>
                </a:extLst>
              </p:cNvPr>
              <p:cNvSpPr/>
              <p:nvPr/>
            </p:nvSpPr>
            <p:spPr>
              <a:xfrm>
                <a:off x="2931426" y="2173262"/>
                <a:ext cx="8207737" cy="1886764"/>
              </a:xfrm>
              <a:custGeom>
                <a:avLst/>
                <a:gdLst>
                  <a:gd name="connsiteX0" fmla="*/ 7826558 w 8207737"/>
                  <a:gd name="connsiteY0" fmla="*/ 0 h 1886764"/>
                  <a:gd name="connsiteX1" fmla="*/ 8207737 w 8207737"/>
                  <a:gd name="connsiteY1" fmla="*/ 943382 h 1886764"/>
                  <a:gd name="connsiteX2" fmla="*/ 7826558 w 8207737"/>
                  <a:gd name="connsiteY2" fmla="*/ 1886764 h 1886764"/>
                  <a:gd name="connsiteX3" fmla="*/ 0 w 8207737"/>
                  <a:gd name="connsiteY3" fmla="*/ 1886764 h 1886764"/>
                  <a:gd name="connsiteX4" fmla="*/ 0 w 8207737"/>
                  <a:gd name="connsiteY4" fmla="*/ 1 h 1886764"/>
                  <a:gd name="connsiteX5" fmla="*/ 7826550 w 8207737"/>
                  <a:gd name="connsiteY5" fmla="*/ 1 h 1886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07737" h="1886764">
                    <a:moveTo>
                      <a:pt x="7826558" y="0"/>
                    </a:moveTo>
                    <a:cubicBezTo>
                      <a:pt x="8037077" y="0"/>
                      <a:pt x="8207737" y="422367"/>
                      <a:pt x="8207737" y="943382"/>
                    </a:cubicBezTo>
                    <a:cubicBezTo>
                      <a:pt x="8207737" y="1464397"/>
                      <a:pt x="8037077" y="1886764"/>
                      <a:pt x="7826558" y="1886764"/>
                    </a:cubicBezTo>
                    <a:lnTo>
                      <a:pt x="0" y="1886764"/>
                    </a:lnTo>
                    <a:lnTo>
                      <a:pt x="0" y="1"/>
                    </a:lnTo>
                    <a:lnTo>
                      <a:pt x="7826550" y="1"/>
                    </a:lnTo>
                    <a:close/>
                  </a:path>
                </a:pathLst>
              </a:cu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6C85CAB-E784-4363-366C-3DF4F46B4FE0}"/>
                  </a:ext>
                </a:extLst>
              </p:cNvPr>
              <p:cNvSpPr/>
              <p:nvPr/>
            </p:nvSpPr>
            <p:spPr>
              <a:xfrm rot="1170144">
                <a:off x="792625" y="1687114"/>
                <a:ext cx="2986064" cy="2120628"/>
              </a:xfrm>
              <a:custGeom>
                <a:avLst/>
                <a:gdLst>
                  <a:gd name="connsiteX0" fmla="*/ 2796350 w 3272903"/>
                  <a:gd name="connsiteY0" fmla="*/ 0 h 2347098"/>
                  <a:gd name="connsiteX1" fmla="*/ 2796350 w 3272903"/>
                  <a:gd name="connsiteY1" fmla="*/ 571 h 2347098"/>
                  <a:gd name="connsiteX2" fmla="*/ 2800894 w 3272903"/>
                  <a:gd name="connsiteY2" fmla="*/ 0 h 2347098"/>
                  <a:gd name="connsiteX3" fmla="*/ 3272903 w 3272903"/>
                  <a:gd name="connsiteY3" fmla="*/ 1173549 h 2347098"/>
                  <a:gd name="connsiteX4" fmla="*/ 2800894 w 3272903"/>
                  <a:gd name="connsiteY4" fmla="*/ 2347098 h 2347098"/>
                  <a:gd name="connsiteX5" fmla="*/ 2796350 w 3272903"/>
                  <a:gd name="connsiteY5" fmla="*/ 2346528 h 2347098"/>
                  <a:gd name="connsiteX6" fmla="*/ 2796350 w 3272903"/>
                  <a:gd name="connsiteY6" fmla="*/ 2347098 h 2347098"/>
                  <a:gd name="connsiteX7" fmla="*/ 2794412 w 3272903"/>
                  <a:gd name="connsiteY7" fmla="*/ 2346284 h 2347098"/>
                  <a:gd name="connsiteX8" fmla="*/ 2752634 w 3272903"/>
                  <a:gd name="connsiteY8" fmla="*/ 2341039 h 2347098"/>
                  <a:gd name="connsiteX9" fmla="*/ 2660533 w 3272903"/>
                  <a:gd name="connsiteY9" fmla="*/ 2294338 h 2347098"/>
                  <a:gd name="connsiteX10" fmla="*/ 2651889 w 3272903"/>
                  <a:gd name="connsiteY10" fmla="*/ 2286472 h 2347098"/>
                  <a:gd name="connsiteX11" fmla="*/ 0 w 3272903"/>
                  <a:gd name="connsiteY11" fmla="*/ 1173549 h 2347098"/>
                  <a:gd name="connsiteX12" fmla="*/ 2651891 w 3272903"/>
                  <a:gd name="connsiteY12" fmla="*/ 60625 h 2347098"/>
                  <a:gd name="connsiteX13" fmla="*/ 2660533 w 3272903"/>
                  <a:gd name="connsiteY13" fmla="*/ 52761 h 2347098"/>
                  <a:gd name="connsiteX14" fmla="*/ 2752634 w 3272903"/>
                  <a:gd name="connsiteY14" fmla="*/ 6059 h 2347098"/>
                  <a:gd name="connsiteX15" fmla="*/ 2794408 w 3272903"/>
                  <a:gd name="connsiteY15" fmla="*/ 814 h 234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272903" h="2347098">
                    <a:moveTo>
                      <a:pt x="2796350" y="0"/>
                    </a:moveTo>
                    <a:lnTo>
                      <a:pt x="2796350" y="571"/>
                    </a:lnTo>
                    <a:lnTo>
                      <a:pt x="2800894" y="0"/>
                    </a:lnTo>
                    <a:cubicBezTo>
                      <a:pt x="3061577" y="0"/>
                      <a:pt x="3272903" y="525416"/>
                      <a:pt x="3272903" y="1173549"/>
                    </a:cubicBezTo>
                    <a:cubicBezTo>
                      <a:pt x="3272903" y="1821682"/>
                      <a:pt x="3061577" y="2347098"/>
                      <a:pt x="2800894" y="2347098"/>
                    </a:cubicBezTo>
                    <a:lnTo>
                      <a:pt x="2796350" y="2346528"/>
                    </a:lnTo>
                    <a:lnTo>
                      <a:pt x="2796350" y="2347098"/>
                    </a:lnTo>
                    <a:lnTo>
                      <a:pt x="2794412" y="2346284"/>
                    </a:lnTo>
                    <a:lnTo>
                      <a:pt x="2752634" y="2341039"/>
                    </a:lnTo>
                    <a:cubicBezTo>
                      <a:pt x="2720899" y="2333026"/>
                      <a:pt x="2690093" y="2317197"/>
                      <a:pt x="2660533" y="2294338"/>
                    </a:cubicBezTo>
                    <a:lnTo>
                      <a:pt x="2651889" y="2286472"/>
                    </a:lnTo>
                    <a:lnTo>
                      <a:pt x="0" y="1173549"/>
                    </a:lnTo>
                    <a:lnTo>
                      <a:pt x="2651891" y="60625"/>
                    </a:lnTo>
                    <a:lnTo>
                      <a:pt x="2660533" y="52761"/>
                    </a:lnTo>
                    <a:cubicBezTo>
                      <a:pt x="2690093" y="29901"/>
                      <a:pt x="2720899" y="14072"/>
                      <a:pt x="2752634" y="6059"/>
                    </a:cubicBezTo>
                    <a:lnTo>
                      <a:pt x="2794408" y="814"/>
                    </a:lnTo>
                    <a:close/>
                  </a:path>
                </a:pathLst>
              </a:cu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u="sng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6FA0C4D-E324-A1E6-F150-F44CDACB2F76}"/>
                  </a:ext>
                </a:extLst>
              </p:cNvPr>
              <p:cNvSpPr/>
              <p:nvPr/>
            </p:nvSpPr>
            <p:spPr>
              <a:xfrm>
                <a:off x="9323204" y="1911502"/>
                <a:ext cx="1749804" cy="523515"/>
              </a:xfrm>
              <a:custGeom>
                <a:avLst/>
                <a:gdLst>
                  <a:gd name="connsiteX0" fmla="*/ 0 w 1283918"/>
                  <a:gd name="connsiteY0" fmla="*/ 331940 h 344466"/>
                  <a:gd name="connsiteX1" fmla="*/ 557409 w 1283918"/>
                  <a:gd name="connsiteY1" fmla="*/ 0 h 344466"/>
                  <a:gd name="connsiteX2" fmla="*/ 1283918 w 1283918"/>
                  <a:gd name="connsiteY2" fmla="*/ 6263 h 344466"/>
                  <a:gd name="connsiteX3" fmla="*/ 1133606 w 1283918"/>
                  <a:gd name="connsiteY3" fmla="*/ 344466 h 344466"/>
                  <a:gd name="connsiteX4" fmla="*/ 0 w 1283918"/>
                  <a:gd name="connsiteY4" fmla="*/ 331940 h 344466"/>
                  <a:gd name="connsiteX0" fmla="*/ 0 w 1108554"/>
                  <a:gd name="connsiteY0" fmla="*/ 350729 h 350729"/>
                  <a:gd name="connsiteX1" fmla="*/ 382045 w 1108554"/>
                  <a:gd name="connsiteY1" fmla="*/ 0 h 350729"/>
                  <a:gd name="connsiteX2" fmla="*/ 1108554 w 1108554"/>
                  <a:gd name="connsiteY2" fmla="*/ 6263 h 350729"/>
                  <a:gd name="connsiteX3" fmla="*/ 958242 w 1108554"/>
                  <a:gd name="connsiteY3" fmla="*/ 344466 h 350729"/>
                  <a:gd name="connsiteX4" fmla="*/ 0 w 1108554"/>
                  <a:gd name="connsiteY4" fmla="*/ 350729 h 350729"/>
                  <a:gd name="connsiteX0" fmla="*/ 0 w 1108554"/>
                  <a:gd name="connsiteY0" fmla="*/ 344466 h 344466"/>
                  <a:gd name="connsiteX1" fmla="*/ 557410 w 1108554"/>
                  <a:gd name="connsiteY1" fmla="*/ 6263 h 344466"/>
                  <a:gd name="connsiteX2" fmla="*/ 1108554 w 1108554"/>
                  <a:gd name="connsiteY2" fmla="*/ 0 h 344466"/>
                  <a:gd name="connsiteX3" fmla="*/ 958242 w 1108554"/>
                  <a:gd name="connsiteY3" fmla="*/ 338203 h 344466"/>
                  <a:gd name="connsiteX4" fmla="*/ 0 w 1108554"/>
                  <a:gd name="connsiteY4" fmla="*/ 344466 h 344466"/>
                  <a:gd name="connsiteX0" fmla="*/ 0 w 995820"/>
                  <a:gd name="connsiteY0" fmla="*/ 338203 h 338203"/>
                  <a:gd name="connsiteX1" fmla="*/ 557410 w 995820"/>
                  <a:gd name="connsiteY1" fmla="*/ 0 h 338203"/>
                  <a:gd name="connsiteX2" fmla="*/ 995820 w 995820"/>
                  <a:gd name="connsiteY2" fmla="*/ 6263 h 338203"/>
                  <a:gd name="connsiteX3" fmla="*/ 958242 w 995820"/>
                  <a:gd name="connsiteY3" fmla="*/ 331940 h 338203"/>
                  <a:gd name="connsiteX4" fmla="*/ 0 w 995820"/>
                  <a:gd name="connsiteY4" fmla="*/ 338203 h 338203"/>
                  <a:gd name="connsiteX0" fmla="*/ 0 w 1039661"/>
                  <a:gd name="connsiteY0" fmla="*/ 350729 h 350729"/>
                  <a:gd name="connsiteX1" fmla="*/ 557410 w 1039661"/>
                  <a:gd name="connsiteY1" fmla="*/ 12526 h 350729"/>
                  <a:gd name="connsiteX2" fmla="*/ 1039661 w 1039661"/>
                  <a:gd name="connsiteY2" fmla="*/ 0 h 350729"/>
                  <a:gd name="connsiteX3" fmla="*/ 958242 w 1039661"/>
                  <a:gd name="connsiteY3" fmla="*/ 344466 h 350729"/>
                  <a:gd name="connsiteX4" fmla="*/ 0 w 1039661"/>
                  <a:gd name="connsiteY4" fmla="*/ 350729 h 350729"/>
                  <a:gd name="connsiteX0" fmla="*/ 0 w 1039661"/>
                  <a:gd name="connsiteY0" fmla="*/ 350729 h 350729"/>
                  <a:gd name="connsiteX1" fmla="*/ 544680 w 1039661"/>
                  <a:gd name="connsiteY1" fmla="*/ 136312 h 350729"/>
                  <a:gd name="connsiteX2" fmla="*/ 1039661 w 1039661"/>
                  <a:gd name="connsiteY2" fmla="*/ 0 h 350729"/>
                  <a:gd name="connsiteX3" fmla="*/ 958242 w 1039661"/>
                  <a:gd name="connsiteY3" fmla="*/ 344466 h 350729"/>
                  <a:gd name="connsiteX4" fmla="*/ 0 w 1039661"/>
                  <a:gd name="connsiteY4" fmla="*/ 350729 h 350729"/>
                  <a:gd name="connsiteX0" fmla="*/ 0 w 1005713"/>
                  <a:gd name="connsiteY0" fmla="*/ 216627 h 216627"/>
                  <a:gd name="connsiteX1" fmla="*/ 544680 w 1005713"/>
                  <a:gd name="connsiteY1" fmla="*/ 2210 h 216627"/>
                  <a:gd name="connsiteX2" fmla="*/ 1005713 w 1005713"/>
                  <a:gd name="connsiteY2" fmla="*/ 0 h 216627"/>
                  <a:gd name="connsiteX3" fmla="*/ 958242 w 1005713"/>
                  <a:gd name="connsiteY3" fmla="*/ 210364 h 216627"/>
                  <a:gd name="connsiteX4" fmla="*/ 0 w 1005713"/>
                  <a:gd name="connsiteY4" fmla="*/ 216627 h 216627"/>
                  <a:gd name="connsiteX0" fmla="*/ 0 w 1005713"/>
                  <a:gd name="connsiteY0" fmla="*/ 216627 h 216627"/>
                  <a:gd name="connsiteX1" fmla="*/ 544680 w 1005713"/>
                  <a:gd name="connsiteY1" fmla="*/ 2210 h 216627"/>
                  <a:gd name="connsiteX2" fmla="*/ 1005713 w 1005713"/>
                  <a:gd name="connsiteY2" fmla="*/ 0 h 216627"/>
                  <a:gd name="connsiteX3" fmla="*/ 856398 w 1005713"/>
                  <a:gd name="connsiteY3" fmla="*/ 210364 h 216627"/>
                  <a:gd name="connsiteX4" fmla="*/ 0 w 1005713"/>
                  <a:gd name="connsiteY4" fmla="*/ 216627 h 216627"/>
                  <a:gd name="connsiteX0" fmla="*/ 0 w 1005713"/>
                  <a:gd name="connsiteY0" fmla="*/ 199434 h 210364"/>
                  <a:gd name="connsiteX1" fmla="*/ 544680 w 1005713"/>
                  <a:gd name="connsiteY1" fmla="*/ 2210 h 210364"/>
                  <a:gd name="connsiteX2" fmla="*/ 1005713 w 1005713"/>
                  <a:gd name="connsiteY2" fmla="*/ 0 h 210364"/>
                  <a:gd name="connsiteX3" fmla="*/ 856398 w 1005713"/>
                  <a:gd name="connsiteY3" fmla="*/ 210364 h 210364"/>
                  <a:gd name="connsiteX4" fmla="*/ 0 w 1005713"/>
                  <a:gd name="connsiteY4" fmla="*/ 199434 h 210364"/>
                  <a:gd name="connsiteX0" fmla="*/ 0 w 1005713"/>
                  <a:gd name="connsiteY0" fmla="*/ 199434 h 212911"/>
                  <a:gd name="connsiteX1" fmla="*/ 544680 w 1005713"/>
                  <a:gd name="connsiteY1" fmla="*/ 2210 h 212911"/>
                  <a:gd name="connsiteX2" fmla="*/ 1005713 w 1005713"/>
                  <a:gd name="connsiteY2" fmla="*/ 0 h 212911"/>
                  <a:gd name="connsiteX3" fmla="*/ 683611 w 1005713"/>
                  <a:gd name="connsiteY3" fmla="*/ 212911 h 212911"/>
                  <a:gd name="connsiteX4" fmla="*/ 0 w 1005713"/>
                  <a:gd name="connsiteY4" fmla="*/ 199434 h 21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5713" h="212911">
                    <a:moveTo>
                      <a:pt x="0" y="199434"/>
                    </a:moveTo>
                    <a:lnTo>
                      <a:pt x="544680" y="2210"/>
                    </a:lnTo>
                    <a:lnTo>
                      <a:pt x="1005713" y="0"/>
                    </a:lnTo>
                    <a:lnTo>
                      <a:pt x="683611" y="212911"/>
                    </a:lnTo>
                    <a:lnTo>
                      <a:pt x="0" y="199434"/>
                    </a:lnTo>
                    <a:close/>
                  </a:path>
                </a:pathLst>
              </a:cu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9CF619CC-6514-8BC4-0C2C-D17D8A7C58DB}"/>
                  </a:ext>
                </a:extLst>
              </p:cNvPr>
              <p:cNvSpPr/>
              <p:nvPr/>
            </p:nvSpPr>
            <p:spPr>
              <a:xfrm flipV="1">
                <a:off x="9323204" y="3798268"/>
                <a:ext cx="1749803" cy="523515"/>
              </a:xfrm>
              <a:custGeom>
                <a:avLst/>
                <a:gdLst>
                  <a:gd name="connsiteX0" fmla="*/ 0 w 1283918"/>
                  <a:gd name="connsiteY0" fmla="*/ 331940 h 344466"/>
                  <a:gd name="connsiteX1" fmla="*/ 557409 w 1283918"/>
                  <a:gd name="connsiteY1" fmla="*/ 0 h 344466"/>
                  <a:gd name="connsiteX2" fmla="*/ 1283918 w 1283918"/>
                  <a:gd name="connsiteY2" fmla="*/ 6263 h 344466"/>
                  <a:gd name="connsiteX3" fmla="*/ 1133606 w 1283918"/>
                  <a:gd name="connsiteY3" fmla="*/ 344466 h 344466"/>
                  <a:gd name="connsiteX4" fmla="*/ 0 w 1283918"/>
                  <a:gd name="connsiteY4" fmla="*/ 331940 h 344466"/>
                  <a:gd name="connsiteX0" fmla="*/ 0 w 1108554"/>
                  <a:gd name="connsiteY0" fmla="*/ 350729 h 350729"/>
                  <a:gd name="connsiteX1" fmla="*/ 382045 w 1108554"/>
                  <a:gd name="connsiteY1" fmla="*/ 0 h 350729"/>
                  <a:gd name="connsiteX2" fmla="*/ 1108554 w 1108554"/>
                  <a:gd name="connsiteY2" fmla="*/ 6263 h 350729"/>
                  <a:gd name="connsiteX3" fmla="*/ 958242 w 1108554"/>
                  <a:gd name="connsiteY3" fmla="*/ 344466 h 350729"/>
                  <a:gd name="connsiteX4" fmla="*/ 0 w 1108554"/>
                  <a:gd name="connsiteY4" fmla="*/ 350729 h 350729"/>
                  <a:gd name="connsiteX0" fmla="*/ 0 w 1108554"/>
                  <a:gd name="connsiteY0" fmla="*/ 344466 h 344466"/>
                  <a:gd name="connsiteX1" fmla="*/ 557410 w 1108554"/>
                  <a:gd name="connsiteY1" fmla="*/ 6263 h 344466"/>
                  <a:gd name="connsiteX2" fmla="*/ 1108554 w 1108554"/>
                  <a:gd name="connsiteY2" fmla="*/ 0 h 344466"/>
                  <a:gd name="connsiteX3" fmla="*/ 958242 w 1108554"/>
                  <a:gd name="connsiteY3" fmla="*/ 338203 h 344466"/>
                  <a:gd name="connsiteX4" fmla="*/ 0 w 1108554"/>
                  <a:gd name="connsiteY4" fmla="*/ 344466 h 344466"/>
                  <a:gd name="connsiteX0" fmla="*/ 0 w 995820"/>
                  <a:gd name="connsiteY0" fmla="*/ 338203 h 338203"/>
                  <a:gd name="connsiteX1" fmla="*/ 557410 w 995820"/>
                  <a:gd name="connsiteY1" fmla="*/ 0 h 338203"/>
                  <a:gd name="connsiteX2" fmla="*/ 995820 w 995820"/>
                  <a:gd name="connsiteY2" fmla="*/ 6263 h 338203"/>
                  <a:gd name="connsiteX3" fmla="*/ 958242 w 995820"/>
                  <a:gd name="connsiteY3" fmla="*/ 331940 h 338203"/>
                  <a:gd name="connsiteX4" fmla="*/ 0 w 995820"/>
                  <a:gd name="connsiteY4" fmla="*/ 338203 h 338203"/>
                  <a:gd name="connsiteX0" fmla="*/ 0 w 1039661"/>
                  <a:gd name="connsiteY0" fmla="*/ 350729 h 350729"/>
                  <a:gd name="connsiteX1" fmla="*/ 557410 w 1039661"/>
                  <a:gd name="connsiteY1" fmla="*/ 12526 h 350729"/>
                  <a:gd name="connsiteX2" fmla="*/ 1039661 w 1039661"/>
                  <a:gd name="connsiteY2" fmla="*/ 0 h 350729"/>
                  <a:gd name="connsiteX3" fmla="*/ 958242 w 1039661"/>
                  <a:gd name="connsiteY3" fmla="*/ 344466 h 350729"/>
                  <a:gd name="connsiteX4" fmla="*/ 0 w 1039661"/>
                  <a:gd name="connsiteY4" fmla="*/ 350729 h 350729"/>
                  <a:gd name="connsiteX0" fmla="*/ 0 w 1039661"/>
                  <a:gd name="connsiteY0" fmla="*/ 350729 h 350729"/>
                  <a:gd name="connsiteX1" fmla="*/ 544680 w 1039661"/>
                  <a:gd name="connsiteY1" fmla="*/ 136312 h 350729"/>
                  <a:gd name="connsiteX2" fmla="*/ 1039661 w 1039661"/>
                  <a:gd name="connsiteY2" fmla="*/ 0 h 350729"/>
                  <a:gd name="connsiteX3" fmla="*/ 958242 w 1039661"/>
                  <a:gd name="connsiteY3" fmla="*/ 344466 h 350729"/>
                  <a:gd name="connsiteX4" fmla="*/ 0 w 1039661"/>
                  <a:gd name="connsiteY4" fmla="*/ 350729 h 350729"/>
                  <a:gd name="connsiteX0" fmla="*/ 0 w 1005713"/>
                  <a:gd name="connsiteY0" fmla="*/ 216627 h 216627"/>
                  <a:gd name="connsiteX1" fmla="*/ 544680 w 1005713"/>
                  <a:gd name="connsiteY1" fmla="*/ 2210 h 216627"/>
                  <a:gd name="connsiteX2" fmla="*/ 1005713 w 1005713"/>
                  <a:gd name="connsiteY2" fmla="*/ 0 h 216627"/>
                  <a:gd name="connsiteX3" fmla="*/ 958242 w 1005713"/>
                  <a:gd name="connsiteY3" fmla="*/ 210364 h 216627"/>
                  <a:gd name="connsiteX4" fmla="*/ 0 w 1005713"/>
                  <a:gd name="connsiteY4" fmla="*/ 216627 h 216627"/>
                  <a:gd name="connsiteX0" fmla="*/ 0 w 1005713"/>
                  <a:gd name="connsiteY0" fmla="*/ 216627 h 216627"/>
                  <a:gd name="connsiteX1" fmla="*/ 544680 w 1005713"/>
                  <a:gd name="connsiteY1" fmla="*/ 2210 h 216627"/>
                  <a:gd name="connsiteX2" fmla="*/ 1005713 w 1005713"/>
                  <a:gd name="connsiteY2" fmla="*/ 0 h 216627"/>
                  <a:gd name="connsiteX3" fmla="*/ 856398 w 1005713"/>
                  <a:gd name="connsiteY3" fmla="*/ 210364 h 216627"/>
                  <a:gd name="connsiteX4" fmla="*/ 0 w 1005713"/>
                  <a:gd name="connsiteY4" fmla="*/ 216627 h 216627"/>
                  <a:gd name="connsiteX0" fmla="*/ 0 w 1005713"/>
                  <a:gd name="connsiteY0" fmla="*/ 199434 h 210364"/>
                  <a:gd name="connsiteX1" fmla="*/ 544680 w 1005713"/>
                  <a:gd name="connsiteY1" fmla="*/ 2210 h 210364"/>
                  <a:gd name="connsiteX2" fmla="*/ 1005713 w 1005713"/>
                  <a:gd name="connsiteY2" fmla="*/ 0 h 210364"/>
                  <a:gd name="connsiteX3" fmla="*/ 856398 w 1005713"/>
                  <a:gd name="connsiteY3" fmla="*/ 210364 h 210364"/>
                  <a:gd name="connsiteX4" fmla="*/ 0 w 1005713"/>
                  <a:gd name="connsiteY4" fmla="*/ 199434 h 210364"/>
                  <a:gd name="connsiteX0" fmla="*/ 0 w 1005713"/>
                  <a:gd name="connsiteY0" fmla="*/ 199434 h 212911"/>
                  <a:gd name="connsiteX1" fmla="*/ 544680 w 1005713"/>
                  <a:gd name="connsiteY1" fmla="*/ 2210 h 212911"/>
                  <a:gd name="connsiteX2" fmla="*/ 1005713 w 1005713"/>
                  <a:gd name="connsiteY2" fmla="*/ 0 h 212911"/>
                  <a:gd name="connsiteX3" fmla="*/ 683611 w 1005713"/>
                  <a:gd name="connsiteY3" fmla="*/ 212911 h 212911"/>
                  <a:gd name="connsiteX4" fmla="*/ 0 w 1005713"/>
                  <a:gd name="connsiteY4" fmla="*/ 199434 h 21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5713" h="212911">
                    <a:moveTo>
                      <a:pt x="0" y="199434"/>
                    </a:moveTo>
                    <a:lnTo>
                      <a:pt x="544680" y="2210"/>
                    </a:lnTo>
                    <a:lnTo>
                      <a:pt x="1005713" y="0"/>
                    </a:lnTo>
                    <a:lnTo>
                      <a:pt x="683611" y="212911"/>
                    </a:lnTo>
                    <a:lnTo>
                      <a:pt x="0" y="199434"/>
                    </a:lnTo>
                    <a:close/>
                  </a:path>
                </a:pathLst>
              </a:cu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AA3CF57-DE2F-7D65-ABBE-2D23767F577B}"/>
                </a:ext>
              </a:extLst>
            </p:cNvPr>
            <p:cNvSpPr/>
            <p:nvPr/>
          </p:nvSpPr>
          <p:spPr>
            <a:xfrm>
              <a:off x="7352270" y="3778461"/>
              <a:ext cx="797282" cy="782757"/>
            </a:xfrm>
            <a:prstGeom prst="ellipse">
              <a:avLst/>
            </a:prstGeom>
            <a:noFill/>
            <a:ln w="38100">
              <a:solidFill>
                <a:srgbClr val="00BB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EC7DD78-4AB1-491B-26A3-DC4BD8C691E7}"/>
                </a:ext>
              </a:extLst>
            </p:cNvPr>
            <p:cNvSpPr/>
            <p:nvPr/>
          </p:nvSpPr>
          <p:spPr>
            <a:xfrm>
              <a:off x="10156948" y="4149518"/>
              <a:ext cx="957500" cy="578465"/>
            </a:xfrm>
            <a:prstGeom prst="ellipse">
              <a:avLst/>
            </a:prstGeom>
            <a:noFill/>
            <a:ln w="38100">
              <a:solidFill>
                <a:srgbClr val="00BB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864854E-0DC7-26C5-A4DC-DC0DEB77DA11}"/>
              </a:ext>
            </a:extLst>
          </p:cNvPr>
          <p:cNvSpPr/>
          <p:nvPr/>
        </p:nvSpPr>
        <p:spPr>
          <a:xfrm>
            <a:off x="4132910" y="1276828"/>
            <a:ext cx="3907966" cy="1172228"/>
          </a:xfrm>
          <a:prstGeom prst="roundRect">
            <a:avLst/>
          </a:prstGeom>
          <a:solidFill>
            <a:srgbClr val="A4D2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Dynamic deflectable fins between 0 to 30 degrees 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E3A3C63-ED4E-CC3B-F553-BC90C862F733}"/>
              </a:ext>
            </a:extLst>
          </p:cNvPr>
          <p:cNvSpPr/>
          <p:nvPr/>
        </p:nvSpPr>
        <p:spPr>
          <a:xfrm>
            <a:off x="8211391" y="1263569"/>
            <a:ext cx="3907966" cy="1172228"/>
          </a:xfrm>
          <a:prstGeom prst="roundRect">
            <a:avLst/>
          </a:prstGeom>
          <a:solidFill>
            <a:srgbClr val="00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constant optimized to less than 0.5 seconds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24161D0-8C9F-C0FD-D61E-5D555D1A978A}"/>
              </a:ext>
            </a:extLst>
          </p:cNvPr>
          <p:cNvGrpSpPr/>
          <p:nvPr/>
        </p:nvGrpSpPr>
        <p:grpSpPr>
          <a:xfrm rot="1334583">
            <a:off x="4451681" y="3411200"/>
            <a:ext cx="3503661" cy="882896"/>
            <a:chOff x="2931426" y="1887476"/>
            <a:chExt cx="8485955" cy="2440557"/>
          </a:xfrm>
          <a:solidFill>
            <a:schemeClr val="bg2">
              <a:lumMod val="90000"/>
            </a:schemeClr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37A337C-932D-11EF-8713-0127F84E93B6}"/>
                </a:ext>
              </a:extLst>
            </p:cNvPr>
            <p:cNvSpPr/>
            <p:nvPr/>
          </p:nvSpPr>
          <p:spPr>
            <a:xfrm>
              <a:off x="2931426" y="2173263"/>
              <a:ext cx="8207737" cy="1886763"/>
            </a:xfrm>
            <a:custGeom>
              <a:avLst/>
              <a:gdLst>
                <a:gd name="connsiteX0" fmla="*/ 7826558 w 8207737"/>
                <a:gd name="connsiteY0" fmla="*/ 0 h 1886764"/>
                <a:gd name="connsiteX1" fmla="*/ 8207737 w 8207737"/>
                <a:gd name="connsiteY1" fmla="*/ 943382 h 1886764"/>
                <a:gd name="connsiteX2" fmla="*/ 7826558 w 8207737"/>
                <a:gd name="connsiteY2" fmla="*/ 1886764 h 1886764"/>
                <a:gd name="connsiteX3" fmla="*/ 0 w 8207737"/>
                <a:gd name="connsiteY3" fmla="*/ 1886764 h 1886764"/>
                <a:gd name="connsiteX4" fmla="*/ 0 w 8207737"/>
                <a:gd name="connsiteY4" fmla="*/ 1 h 1886764"/>
                <a:gd name="connsiteX5" fmla="*/ 7826550 w 8207737"/>
                <a:gd name="connsiteY5" fmla="*/ 1 h 188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07737" h="1886764">
                  <a:moveTo>
                    <a:pt x="7826558" y="0"/>
                  </a:moveTo>
                  <a:cubicBezTo>
                    <a:pt x="8037077" y="0"/>
                    <a:pt x="8207737" y="422367"/>
                    <a:pt x="8207737" y="943382"/>
                  </a:cubicBezTo>
                  <a:cubicBezTo>
                    <a:pt x="8207737" y="1464397"/>
                    <a:pt x="8037077" y="1886764"/>
                    <a:pt x="7826558" y="1886764"/>
                  </a:cubicBezTo>
                  <a:lnTo>
                    <a:pt x="0" y="1886764"/>
                  </a:lnTo>
                  <a:lnTo>
                    <a:pt x="0" y="1"/>
                  </a:lnTo>
                  <a:lnTo>
                    <a:pt x="7826550" y="1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0EB7421-812F-A272-1799-D59E0294E287}"/>
                </a:ext>
              </a:extLst>
            </p:cNvPr>
            <p:cNvSpPr/>
            <p:nvPr/>
          </p:nvSpPr>
          <p:spPr>
            <a:xfrm rot="20568147">
              <a:off x="8690851" y="1887476"/>
              <a:ext cx="2412228" cy="696970"/>
            </a:xfrm>
            <a:custGeom>
              <a:avLst/>
              <a:gdLst>
                <a:gd name="connsiteX0" fmla="*/ 0 w 1283918"/>
                <a:gd name="connsiteY0" fmla="*/ 331940 h 344466"/>
                <a:gd name="connsiteX1" fmla="*/ 557409 w 1283918"/>
                <a:gd name="connsiteY1" fmla="*/ 0 h 344466"/>
                <a:gd name="connsiteX2" fmla="*/ 1283918 w 1283918"/>
                <a:gd name="connsiteY2" fmla="*/ 6263 h 344466"/>
                <a:gd name="connsiteX3" fmla="*/ 1133606 w 1283918"/>
                <a:gd name="connsiteY3" fmla="*/ 344466 h 344466"/>
                <a:gd name="connsiteX4" fmla="*/ 0 w 1283918"/>
                <a:gd name="connsiteY4" fmla="*/ 331940 h 344466"/>
                <a:gd name="connsiteX0" fmla="*/ 0 w 1108554"/>
                <a:gd name="connsiteY0" fmla="*/ 350729 h 350729"/>
                <a:gd name="connsiteX1" fmla="*/ 382045 w 1108554"/>
                <a:gd name="connsiteY1" fmla="*/ 0 h 350729"/>
                <a:gd name="connsiteX2" fmla="*/ 1108554 w 1108554"/>
                <a:gd name="connsiteY2" fmla="*/ 6263 h 350729"/>
                <a:gd name="connsiteX3" fmla="*/ 958242 w 1108554"/>
                <a:gd name="connsiteY3" fmla="*/ 344466 h 350729"/>
                <a:gd name="connsiteX4" fmla="*/ 0 w 1108554"/>
                <a:gd name="connsiteY4" fmla="*/ 350729 h 350729"/>
                <a:gd name="connsiteX0" fmla="*/ 0 w 1108554"/>
                <a:gd name="connsiteY0" fmla="*/ 344466 h 344466"/>
                <a:gd name="connsiteX1" fmla="*/ 557410 w 1108554"/>
                <a:gd name="connsiteY1" fmla="*/ 6263 h 344466"/>
                <a:gd name="connsiteX2" fmla="*/ 1108554 w 1108554"/>
                <a:gd name="connsiteY2" fmla="*/ 0 h 344466"/>
                <a:gd name="connsiteX3" fmla="*/ 958242 w 1108554"/>
                <a:gd name="connsiteY3" fmla="*/ 338203 h 344466"/>
                <a:gd name="connsiteX4" fmla="*/ 0 w 1108554"/>
                <a:gd name="connsiteY4" fmla="*/ 344466 h 344466"/>
                <a:gd name="connsiteX0" fmla="*/ 0 w 995820"/>
                <a:gd name="connsiteY0" fmla="*/ 338203 h 338203"/>
                <a:gd name="connsiteX1" fmla="*/ 557410 w 995820"/>
                <a:gd name="connsiteY1" fmla="*/ 0 h 338203"/>
                <a:gd name="connsiteX2" fmla="*/ 995820 w 995820"/>
                <a:gd name="connsiteY2" fmla="*/ 6263 h 338203"/>
                <a:gd name="connsiteX3" fmla="*/ 958242 w 995820"/>
                <a:gd name="connsiteY3" fmla="*/ 331940 h 338203"/>
                <a:gd name="connsiteX4" fmla="*/ 0 w 995820"/>
                <a:gd name="connsiteY4" fmla="*/ 338203 h 338203"/>
                <a:gd name="connsiteX0" fmla="*/ 0 w 1039661"/>
                <a:gd name="connsiteY0" fmla="*/ 350729 h 350729"/>
                <a:gd name="connsiteX1" fmla="*/ 557410 w 1039661"/>
                <a:gd name="connsiteY1" fmla="*/ 12526 h 350729"/>
                <a:gd name="connsiteX2" fmla="*/ 1039661 w 1039661"/>
                <a:gd name="connsiteY2" fmla="*/ 0 h 350729"/>
                <a:gd name="connsiteX3" fmla="*/ 958242 w 1039661"/>
                <a:gd name="connsiteY3" fmla="*/ 344466 h 350729"/>
                <a:gd name="connsiteX4" fmla="*/ 0 w 1039661"/>
                <a:gd name="connsiteY4" fmla="*/ 350729 h 350729"/>
                <a:gd name="connsiteX0" fmla="*/ 0 w 1039661"/>
                <a:gd name="connsiteY0" fmla="*/ 350729 h 350729"/>
                <a:gd name="connsiteX1" fmla="*/ 544680 w 1039661"/>
                <a:gd name="connsiteY1" fmla="*/ 136312 h 350729"/>
                <a:gd name="connsiteX2" fmla="*/ 1039661 w 1039661"/>
                <a:gd name="connsiteY2" fmla="*/ 0 h 350729"/>
                <a:gd name="connsiteX3" fmla="*/ 958242 w 1039661"/>
                <a:gd name="connsiteY3" fmla="*/ 344466 h 350729"/>
                <a:gd name="connsiteX4" fmla="*/ 0 w 1039661"/>
                <a:gd name="connsiteY4" fmla="*/ 350729 h 350729"/>
                <a:gd name="connsiteX0" fmla="*/ 0 w 1005713"/>
                <a:gd name="connsiteY0" fmla="*/ 216627 h 216627"/>
                <a:gd name="connsiteX1" fmla="*/ 544680 w 1005713"/>
                <a:gd name="connsiteY1" fmla="*/ 2210 h 216627"/>
                <a:gd name="connsiteX2" fmla="*/ 1005713 w 1005713"/>
                <a:gd name="connsiteY2" fmla="*/ 0 h 216627"/>
                <a:gd name="connsiteX3" fmla="*/ 958242 w 1005713"/>
                <a:gd name="connsiteY3" fmla="*/ 210364 h 216627"/>
                <a:gd name="connsiteX4" fmla="*/ 0 w 1005713"/>
                <a:gd name="connsiteY4" fmla="*/ 216627 h 216627"/>
                <a:gd name="connsiteX0" fmla="*/ 0 w 1005713"/>
                <a:gd name="connsiteY0" fmla="*/ 216627 h 216627"/>
                <a:gd name="connsiteX1" fmla="*/ 544680 w 1005713"/>
                <a:gd name="connsiteY1" fmla="*/ 2210 h 216627"/>
                <a:gd name="connsiteX2" fmla="*/ 1005713 w 1005713"/>
                <a:gd name="connsiteY2" fmla="*/ 0 h 216627"/>
                <a:gd name="connsiteX3" fmla="*/ 856398 w 1005713"/>
                <a:gd name="connsiteY3" fmla="*/ 210364 h 216627"/>
                <a:gd name="connsiteX4" fmla="*/ 0 w 1005713"/>
                <a:gd name="connsiteY4" fmla="*/ 216627 h 216627"/>
                <a:gd name="connsiteX0" fmla="*/ 0 w 1005713"/>
                <a:gd name="connsiteY0" fmla="*/ 199434 h 210364"/>
                <a:gd name="connsiteX1" fmla="*/ 544680 w 1005713"/>
                <a:gd name="connsiteY1" fmla="*/ 2210 h 210364"/>
                <a:gd name="connsiteX2" fmla="*/ 1005713 w 1005713"/>
                <a:gd name="connsiteY2" fmla="*/ 0 h 210364"/>
                <a:gd name="connsiteX3" fmla="*/ 856398 w 1005713"/>
                <a:gd name="connsiteY3" fmla="*/ 210364 h 210364"/>
                <a:gd name="connsiteX4" fmla="*/ 0 w 1005713"/>
                <a:gd name="connsiteY4" fmla="*/ 199434 h 210364"/>
                <a:gd name="connsiteX0" fmla="*/ 0 w 1005713"/>
                <a:gd name="connsiteY0" fmla="*/ 199434 h 212911"/>
                <a:gd name="connsiteX1" fmla="*/ 544680 w 1005713"/>
                <a:gd name="connsiteY1" fmla="*/ 2210 h 212911"/>
                <a:gd name="connsiteX2" fmla="*/ 1005713 w 1005713"/>
                <a:gd name="connsiteY2" fmla="*/ 0 h 212911"/>
                <a:gd name="connsiteX3" fmla="*/ 683611 w 1005713"/>
                <a:gd name="connsiteY3" fmla="*/ 212911 h 212911"/>
                <a:gd name="connsiteX4" fmla="*/ 0 w 1005713"/>
                <a:gd name="connsiteY4" fmla="*/ 199434 h 21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5713" h="212911">
                  <a:moveTo>
                    <a:pt x="0" y="199434"/>
                  </a:moveTo>
                  <a:lnTo>
                    <a:pt x="544680" y="2210"/>
                  </a:lnTo>
                  <a:lnTo>
                    <a:pt x="1005713" y="0"/>
                  </a:lnTo>
                  <a:lnTo>
                    <a:pt x="683611" y="212911"/>
                  </a:lnTo>
                  <a:lnTo>
                    <a:pt x="0" y="199434"/>
                  </a:lnTo>
                  <a:close/>
                </a:path>
              </a:pathLst>
            </a:custGeom>
            <a:solidFill>
              <a:srgbClr val="A4D233"/>
            </a:solidFill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D4F0933-FA91-E321-8EF0-FBA9095C4123}"/>
                </a:ext>
              </a:extLst>
            </p:cNvPr>
            <p:cNvSpPr/>
            <p:nvPr/>
          </p:nvSpPr>
          <p:spPr>
            <a:xfrm rot="417314" flipV="1">
              <a:off x="8777054" y="3687976"/>
              <a:ext cx="2640327" cy="640057"/>
            </a:xfrm>
            <a:custGeom>
              <a:avLst/>
              <a:gdLst>
                <a:gd name="connsiteX0" fmla="*/ 0 w 1283918"/>
                <a:gd name="connsiteY0" fmla="*/ 331940 h 344466"/>
                <a:gd name="connsiteX1" fmla="*/ 557409 w 1283918"/>
                <a:gd name="connsiteY1" fmla="*/ 0 h 344466"/>
                <a:gd name="connsiteX2" fmla="*/ 1283918 w 1283918"/>
                <a:gd name="connsiteY2" fmla="*/ 6263 h 344466"/>
                <a:gd name="connsiteX3" fmla="*/ 1133606 w 1283918"/>
                <a:gd name="connsiteY3" fmla="*/ 344466 h 344466"/>
                <a:gd name="connsiteX4" fmla="*/ 0 w 1283918"/>
                <a:gd name="connsiteY4" fmla="*/ 331940 h 344466"/>
                <a:gd name="connsiteX0" fmla="*/ 0 w 1108554"/>
                <a:gd name="connsiteY0" fmla="*/ 350729 h 350729"/>
                <a:gd name="connsiteX1" fmla="*/ 382045 w 1108554"/>
                <a:gd name="connsiteY1" fmla="*/ 0 h 350729"/>
                <a:gd name="connsiteX2" fmla="*/ 1108554 w 1108554"/>
                <a:gd name="connsiteY2" fmla="*/ 6263 h 350729"/>
                <a:gd name="connsiteX3" fmla="*/ 958242 w 1108554"/>
                <a:gd name="connsiteY3" fmla="*/ 344466 h 350729"/>
                <a:gd name="connsiteX4" fmla="*/ 0 w 1108554"/>
                <a:gd name="connsiteY4" fmla="*/ 350729 h 350729"/>
                <a:gd name="connsiteX0" fmla="*/ 0 w 1108554"/>
                <a:gd name="connsiteY0" fmla="*/ 344466 h 344466"/>
                <a:gd name="connsiteX1" fmla="*/ 557410 w 1108554"/>
                <a:gd name="connsiteY1" fmla="*/ 6263 h 344466"/>
                <a:gd name="connsiteX2" fmla="*/ 1108554 w 1108554"/>
                <a:gd name="connsiteY2" fmla="*/ 0 h 344466"/>
                <a:gd name="connsiteX3" fmla="*/ 958242 w 1108554"/>
                <a:gd name="connsiteY3" fmla="*/ 338203 h 344466"/>
                <a:gd name="connsiteX4" fmla="*/ 0 w 1108554"/>
                <a:gd name="connsiteY4" fmla="*/ 344466 h 344466"/>
                <a:gd name="connsiteX0" fmla="*/ 0 w 995820"/>
                <a:gd name="connsiteY0" fmla="*/ 338203 h 338203"/>
                <a:gd name="connsiteX1" fmla="*/ 557410 w 995820"/>
                <a:gd name="connsiteY1" fmla="*/ 0 h 338203"/>
                <a:gd name="connsiteX2" fmla="*/ 995820 w 995820"/>
                <a:gd name="connsiteY2" fmla="*/ 6263 h 338203"/>
                <a:gd name="connsiteX3" fmla="*/ 958242 w 995820"/>
                <a:gd name="connsiteY3" fmla="*/ 331940 h 338203"/>
                <a:gd name="connsiteX4" fmla="*/ 0 w 995820"/>
                <a:gd name="connsiteY4" fmla="*/ 338203 h 338203"/>
                <a:gd name="connsiteX0" fmla="*/ 0 w 1039661"/>
                <a:gd name="connsiteY0" fmla="*/ 350729 h 350729"/>
                <a:gd name="connsiteX1" fmla="*/ 557410 w 1039661"/>
                <a:gd name="connsiteY1" fmla="*/ 12526 h 350729"/>
                <a:gd name="connsiteX2" fmla="*/ 1039661 w 1039661"/>
                <a:gd name="connsiteY2" fmla="*/ 0 h 350729"/>
                <a:gd name="connsiteX3" fmla="*/ 958242 w 1039661"/>
                <a:gd name="connsiteY3" fmla="*/ 344466 h 350729"/>
                <a:gd name="connsiteX4" fmla="*/ 0 w 1039661"/>
                <a:gd name="connsiteY4" fmla="*/ 350729 h 350729"/>
                <a:gd name="connsiteX0" fmla="*/ 0 w 1039661"/>
                <a:gd name="connsiteY0" fmla="*/ 350729 h 350729"/>
                <a:gd name="connsiteX1" fmla="*/ 544680 w 1039661"/>
                <a:gd name="connsiteY1" fmla="*/ 136312 h 350729"/>
                <a:gd name="connsiteX2" fmla="*/ 1039661 w 1039661"/>
                <a:gd name="connsiteY2" fmla="*/ 0 h 350729"/>
                <a:gd name="connsiteX3" fmla="*/ 958242 w 1039661"/>
                <a:gd name="connsiteY3" fmla="*/ 344466 h 350729"/>
                <a:gd name="connsiteX4" fmla="*/ 0 w 1039661"/>
                <a:gd name="connsiteY4" fmla="*/ 350729 h 350729"/>
                <a:gd name="connsiteX0" fmla="*/ 0 w 1005713"/>
                <a:gd name="connsiteY0" fmla="*/ 216627 h 216627"/>
                <a:gd name="connsiteX1" fmla="*/ 544680 w 1005713"/>
                <a:gd name="connsiteY1" fmla="*/ 2210 h 216627"/>
                <a:gd name="connsiteX2" fmla="*/ 1005713 w 1005713"/>
                <a:gd name="connsiteY2" fmla="*/ 0 h 216627"/>
                <a:gd name="connsiteX3" fmla="*/ 958242 w 1005713"/>
                <a:gd name="connsiteY3" fmla="*/ 210364 h 216627"/>
                <a:gd name="connsiteX4" fmla="*/ 0 w 1005713"/>
                <a:gd name="connsiteY4" fmla="*/ 216627 h 216627"/>
                <a:gd name="connsiteX0" fmla="*/ 0 w 1005713"/>
                <a:gd name="connsiteY0" fmla="*/ 216627 h 216627"/>
                <a:gd name="connsiteX1" fmla="*/ 544680 w 1005713"/>
                <a:gd name="connsiteY1" fmla="*/ 2210 h 216627"/>
                <a:gd name="connsiteX2" fmla="*/ 1005713 w 1005713"/>
                <a:gd name="connsiteY2" fmla="*/ 0 h 216627"/>
                <a:gd name="connsiteX3" fmla="*/ 856398 w 1005713"/>
                <a:gd name="connsiteY3" fmla="*/ 210364 h 216627"/>
                <a:gd name="connsiteX4" fmla="*/ 0 w 1005713"/>
                <a:gd name="connsiteY4" fmla="*/ 216627 h 216627"/>
                <a:gd name="connsiteX0" fmla="*/ 0 w 1005713"/>
                <a:gd name="connsiteY0" fmla="*/ 199434 h 210364"/>
                <a:gd name="connsiteX1" fmla="*/ 544680 w 1005713"/>
                <a:gd name="connsiteY1" fmla="*/ 2210 h 210364"/>
                <a:gd name="connsiteX2" fmla="*/ 1005713 w 1005713"/>
                <a:gd name="connsiteY2" fmla="*/ 0 h 210364"/>
                <a:gd name="connsiteX3" fmla="*/ 856398 w 1005713"/>
                <a:gd name="connsiteY3" fmla="*/ 210364 h 210364"/>
                <a:gd name="connsiteX4" fmla="*/ 0 w 1005713"/>
                <a:gd name="connsiteY4" fmla="*/ 199434 h 210364"/>
                <a:gd name="connsiteX0" fmla="*/ 0 w 1005713"/>
                <a:gd name="connsiteY0" fmla="*/ 199434 h 212911"/>
                <a:gd name="connsiteX1" fmla="*/ 544680 w 1005713"/>
                <a:gd name="connsiteY1" fmla="*/ 2210 h 212911"/>
                <a:gd name="connsiteX2" fmla="*/ 1005713 w 1005713"/>
                <a:gd name="connsiteY2" fmla="*/ 0 h 212911"/>
                <a:gd name="connsiteX3" fmla="*/ 683611 w 1005713"/>
                <a:gd name="connsiteY3" fmla="*/ 212911 h 212911"/>
                <a:gd name="connsiteX4" fmla="*/ 0 w 1005713"/>
                <a:gd name="connsiteY4" fmla="*/ 199434 h 21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5713" h="212911">
                  <a:moveTo>
                    <a:pt x="0" y="199434"/>
                  </a:moveTo>
                  <a:lnTo>
                    <a:pt x="544680" y="2210"/>
                  </a:lnTo>
                  <a:lnTo>
                    <a:pt x="1005713" y="0"/>
                  </a:lnTo>
                  <a:lnTo>
                    <a:pt x="683611" y="212911"/>
                  </a:lnTo>
                  <a:lnTo>
                    <a:pt x="0" y="199434"/>
                  </a:lnTo>
                  <a:close/>
                </a:path>
              </a:pathLst>
            </a:custGeom>
            <a:solidFill>
              <a:srgbClr val="A4D233"/>
            </a:solidFill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Content Placeholder 5">
            <a:extLst>
              <a:ext uri="{FF2B5EF4-FFF2-40B4-BE49-F238E27FC236}">
                <a16:creationId xmlns:a16="http://schemas.microsoft.com/office/drawing/2014/main" id="{A2E28811-8D80-760C-F2FB-AFAE47C21147}"/>
              </a:ext>
            </a:extLst>
          </p:cNvPr>
          <p:cNvSpPr txBox="1">
            <a:spLocks/>
          </p:cNvSpPr>
          <p:nvPr/>
        </p:nvSpPr>
        <p:spPr>
          <a:xfrm>
            <a:off x="5175514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Deepkumar Patel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592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50CD1-3704-ECB6-2123-F0A7AFC78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304" y="2562809"/>
            <a:ext cx="3932237" cy="740229"/>
          </a:xfrm>
        </p:spPr>
        <p:txBody>
          <a:bodyPr anchor="b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Assumptions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CBD323-9070-4086-4D95-A2D6D71E7E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6E52AE2-2617-3982-FA0B-AEFF62CA29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0449663"/>
              </p:ext>
            </p:extLst>
          </p:nvPr>
        </p:nvGraphicFramePr>
        <p:xfrm>
          <a:off x="5008333" y="146311"/>
          <a:ext cx="6583363" cy="5573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AC6643-B064-B044-0017-46941680587F}"/>
              </a:ext>
            </a:extLst>
          </p:cNvPr>
          <p:cNvSpPr txBox="1">
            <a:spLocks/>
          </p:cNvSpPr>
          <p:nvPr/>
        </p:nvSpPr>
        <p:spPr>
          <a:xfrm>
            <a:off x="5175514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Deepkumar Patel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911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66D2B-BA06-0796-77E0-7B1E45C77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731" y="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Nose Cone Light Weighting 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CACE0A-A0BC-1691-295F-9F1344080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031183" y="2408521"/>
            <a:ext cx="4559629" cy="183525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FE784-F4E5-E474-F87E-DF2D916F82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F8BCCC-E934-11B3-46FE-A6E6E5751525}"/>
              </a:ext>
            </a:extLst>
          </p:cNvPr>
          <p:cNvSpPr txBox="1"/>
          <p:nvPr/>
        </p:nvSpPr>
        <p:spPr>
          <a:xfrm>
            <a:off x="2395047" y="1978817"/>
            <a:ext cx="324830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Original Model: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Weight: 270g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Simple light weighting can be machined in house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B7B514-310C-0791-CE29-B9C1512366FC}"/>
              </a:ext>
            </a:extLst>
          </p:cNvPr>
          <p:cNvSpPr txBox="1"/>
          <p:nvPr/>
        </p:nvSpPr>
        <p:spPr>
          <a:xfrm>
            <a:off x="8255589" y="1710319"/>
            <a:ext cx="380229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Sintering Light Weight Model: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Weight: 148g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Complex geometries require a method of additive manufacturing</a:t>
            </a:r>
          </a:p>
        </p:txBody>
      </p:sp>
      <p:pic>
        <p:nvPicPr>
          <p:cNvPr id="3" name="Picture 4" descr="Diagram&#10;&#10;Description automatically generated">
            <a:extLst>
              <a:ext uri="{FF2B5EF4-FFF2-40B4-BE49-F238E27FC236}">
                <a16:creationId xmlns:a16="http://schemas.microsoft.com/office/drawing/2014/main" id="{A3C4A65B-26D4-5908-A483-EED9BD42C9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60" t="15393" r="20652" b="18148"/>
          <a:stretch/>
        </p:blipFill>
        <p:spPr>
          <a:xfrm rot="5400000">
            <a:off x="4448868" y="2128994"/>
            <a:ext cx="4748200" cy="2582875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EB1C6C4F-A2B1-9CEC-8AA4-D865F310CCF3}"/>
              </a:ext>
            </a:extLst>
          </p:cNvPr>
          <p:cNvSpPr txBox="1">
            <a:spLocks/>
          </p:cNvSpPr>
          <p:nvPr/>
        </p:nvSpPr>
        <p:spPr>
          <a:xfrm>
            <a:off x="5175514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Deepkumar Patel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048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C3056-1F6D-A1DE-0C4A-B8113001B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29" y="-427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Motor Housing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4A4F9-A20A-1333-F9B6-C4DA01D42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480" y="1155704"/>
            <a:ext cx="3928923" cy="155119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The motors must fit between the support shaft and the inner wall of the outer body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C1D575-C7FD-6F82-6DD8-19DBB950B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71728AB-1E68-4674-7C45-E03EEE88062F}"/>
              </a:ext>
            </a:extLst>
          </p:cNvPr>
          <p:cNvGrpSpPr/>
          <p:nvPr/>
        </p:nvGrpSpPr>
        <p:grpSpPr>
          <a:xfrm>
            <a:off x="6315642" y="1155704"/>
            <a:ext cx="4215381" cy="4008262"/>
            <a:chOff x="7306924" y="1690688"/>
            <a:chExt cx="3657600" cy="3657600"/>
          </a:xfrm>
        </p:grpSpPr>
        <p:sp>
          <p:nvSpPr>
            <p:cNvPr id="7" name="Circle: Hollow 6">
              <a:extLst>
                <a:ext uri="{FF2B5EF4-FFF2-40B4-BE49-F238E27FC236}">
                  <a16:creationId xmlns:a16="http://schemas.microsoft.com/office/drawing/2014/main" id="{646C0376-40D4-A854-12B5-BB60250FCB4F}"/>
                </a:ext>
              </a:extLst>
            </p:cNvPr>
            <p:cNvSpPr/>
            <p:nvPr/>
          </p:nvSpPr>
          <p:spPr>
            <a:xfrm>
              <a:off x="7306924" y="1690688"/>
              <a:ext cx="3657600" cy="3657600"/>
            </a:xfrm>
            <a:prstGeom prst="donut">
              <a:avLst>
                <a:gd name="adj" fmla="val 6885"/>
              </a:avLst>
            </a:prstGeom>
            <a:solidFill>
              <a:srgbClr val="404040"/>
            </a:solid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AFF5FA7E-4D5E-FBA8-DB9C-90F624CCA99D}"/>
                </a:ext>
              </a:extLst>
            </p:cNvPr>
            <p:cNvSpPr/>
            <p:nvPr/>
          </p:nvSpPr>
          <p:spPr>
            <a:xfrm>
              <a:off x="8678524" y="3060582"/>
              <a:ext cx="914400" cy="917812"/>
            </a:xfrm>
            <a:prstGeom prst="flowChartConnector">
              <a:avLst/>
            </a:prstGeom>
            <a:solidFill>
              <a:srgbClr val="404040"/>
            </a:solid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B67A25A-A32C-5BE2-3E97-334CA535EAE2}"/>
                </a:ext>
              </a:extLst>
            </p:cNvPr>
            <p:cNvSpPr/>
            <p:nvPr/>
          </p:nvSpPr>
          <p:spPr>
            <a:xfrm rot="5400000">
              <a:off x="8735948" y="1970410"/>
              <a:ext cx="789204" cy="10796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06CDF8C-70EC-1C9A-5FCF-60FD25BF2549}"/>
                </a:ext>
              </a:extLst>
            </p:cNvPr>
            <p:cNvSpPr/>
            <p:nvPr/>
          </p:nvSpPr>
          <p:spPr>
            <a:xfrm rot="10800000">
              <a:off x="7717809" y="2979672"/>
              <a:ext cx="789204" cy="10796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6FF54C2-B66A-13CC-E222-CAF8F9107D13}"/>
                </a:ext>
              </a:extLst>
            </p:cNvPr>
            <p:cNvSpPr/>
            <p:nvPr/>
          </p:nvSpPr>
          <p:spPr>
            <a:xfrm rot="5400000">
              <a:off x="8735948" y="3988934"/>
              <a:ext cx="789204" cy="10796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5975530-C143-3B58-43B5-3E0A9188B40C}"/>
                </a:ext>
              </a:extLst>
            </p:cNvPr>
            <p:cNvSpPr/>
            <p:nvPr/>
          </p:nvSpPr>
          <p:spPr>
            <a:xfrm rot="10800000">
              <a:off x="9764435" y="2985543"/>
              <a:ext cx="789204" cy="10796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AD162768-1365-2D52-6FED-E267EBC066F5}"/>
              </a:ext>
            </a:extLst>
          </p:cNvPr>
          <p:cNvSpPr/>
          <p:nvPr/>
        </p:nvSpPr>
        <p:spPr>
          <a:xfrm>
            <a:off x="987212" y="2706899"/>
            <a:ext cx="2781457" cy="2648008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Arial"/>
                <a:cs typeface="Arial"/>
              </a:rPr>
              <a:t>Requirements: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5 grams or less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Under 0.65 in Diameter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519C82-CA58-E7A2-9F60-F7F24099A79C}"/>
              </a:ext>
            </a:extLst>
          </p:cNvPr>
          <p:cNvSpPr/>
          <p:nvPr/>
        </p:nvSpPr>
        <p:spPr>
          <a:xfrm>
            <a:off x="4512128" y="4444780"/>
            <a:ext cx="2057401" cy="1257516"/>
          </a:xfrm>
          <a:prstGeom prst="rect">
            <a:avLst/>
          </a:prstGeom>
          <a:solidFill>
            <a:srgbClr val="EE2737"/>
          </a:solidFill>
          <a:ln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Diameter of support shaft is 0.5 inches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D9A446-8D0F-B943-81D1-AAA4B4355FD7}"/>
              </a:ext>
            </a:extLst>
          </p:cNvPr>
          <p:cNvSpPr/>
          <p:nvPr/>
        </p:nvSpPr>
        <p:spPr>
          <a:xfrm>
            <a:off x="9851570" y="287827"/>
            <a:ext cx="2057401" cy="1257516"/>
          </a:xfrm>
          <a:prstGeom prst="rect">
            <a:avLst/>
          </a:prstGeom>
          <a:solidFill>
            <a:srgbClr val="EE2737"/>
          </a:solidFill>
          <a:ln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Inner diameter of outer body is 1.8 inches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5427A03-76F0-5E6B-229E-9B908EE8FEEE}"/>
              </a:ext>
            </a:extLst>
          </p:cNvPr>
          <p:cNvCxnSpPr>
            <a:cxnSpLocks/>
          </p:cNvCxnSpPr>
          <p:nvPr/>
        </p:nvCxnSpPr>
        <p:spPr>
          <a:xfrm flipV="1">
            <a:off x="5622587" y="3341914"/>
            <a:ext cx="2273823" cy="1223601"/>
          </a:xfrm>
          <a:prstGeom prst="straightConnector1">
            <a:avLst/>
          </a:prstGeom>
          <a:ln w="76200">
            <a:solidFill>
              <a:srgbClr val="EE273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311CE7F-D32B-25C0-E08F-A4043A33C4F3}"/>
              </a:ext>
            </a:extLst>
          </p:cNvPr>
          <p:cNvCxnSpPr>
            <a:cxnSpLocks/>
          </p:cNvCxnSpPr>
          <p:nvPr/>
        </p:nvCxnSpPr>
        <p:spPr>
          <a:xfrm flipH="1">
            <a:off x="9851570" y="1472119"/>
            <a:ext cx="816430" cy="764797"/>
          </a:xfrm>
          <a:prstGeom prst="straightConnector1">
            <a:avLst/>
          </a:prstGeom>
          <a:ln w="76200">
            <a:solidFill>
              <a:srgbClr val="EE273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5">
            <a:extLst>
              <a:ext uri="{FF2B5EF4-FFF2-40B4-BE49-F238E27FC236}">
                <a16:creationId xmlns:a16="http://schemas.microsoft.com/office/drawing/2014/main" id="{EB2B5486-7584-B35F-8AF9-B7CF85209BC7}"/>
              </a:ext>
            </a:extLst>
          </p:cNvPr>
          <p:cNvSpPr txBox="1">
            <a:spLocks/>
          </p:cNvSpPr>
          <p:nvPr/>
        </p:nvSpPr>
        <p:spPr>
          <a:xfrm>
            <a:off x="5175514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Jack Corbin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545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5EABDFE-F83C-4BD7-885C-5C292B0A824A}" vid="{D8D23F16-7882-4D30-A2C3-8840AF0B5C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547D8975C2DC4091A7B334CDC7DAF3" ma:contentTypeVersion="10" ma:contentTypeDescription="Create a new document." ma:contentTypeScope="" ma:versionID="4ed7087d01d0939810f0df1a22d84310">
  <xsd:schema xmlns:xsd="http://www.w3.org/2001/XMLSchema" xmlns:xs="http://www.w3.org/2001/XMLSchema" xmlns:p="http://schemas.microsoft.com/office/2006/metadata/properties" xmlns:ns2="6535e9ed-6d15-412a-9ea5-41840895a269" xmlns:ns3="2a56992b-3091-4f72-b67e-cef0353f058a" targetNamespace="http://schemas.microsoft.com/office/2006/metadata/properties" ma:root="true" ma:fieldsID="aabb32b1da3895c0962510df29fa0fc0" ns2:_="" ns3:_="">
    <xsd:import namespace="6535e9ed-6d15-412a-9ea5-41840895a269"/>
    <xsd:import namespace="2a56992b-3091-4f72-b67e-cef0353f05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35e9ed-6d15-412a-9ea5-41840895a2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43b83bf-5a34-45d0-bf74-ccf9241540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56992b-3091-4f72-b67e-cef0353f058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29071066-720f-4220-ba31-d465acdb8e8c}" ma:internalName="TaxCatchAll" ma:showField="CatchAllData" ma:web="2a56992b-3091-4f72-b67e-cef0353f05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535e9ed-6d15-412a-9ea5-41840895a269">
      <Terms xmlns="http://schemas.microsoft.com/office/infopath/2007/PartnerControls"/>
    </lcf76f155ced4ddcb4097134ff3c332f>
    <TaxCatchAll xmlns="2a56992b-3091-4f72-b67e-cef0353f058a" xsi:nil="true"/>
  </documentManagement>
</p:properties>
</file>

<file path=customXml/itemProps1.xml><?xml version="1.0" encoding="utf-8"?>
<ds:datastoreItem xmlns:ds="http://schemas.openxmlformats.org/officeDocument/2006/customXml" ds:itemID="{6F814D42-2E3E-474C-8A27-2E96C34A4D8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80D4E89-5A95-449A-8859-791F9D0DBD79}">
  <ds:schemaRefs>
    <ds:schemaRef ds:uri="2a56992b-3091-4f72-b67e-cef0353f058a"/>
    <ds:schemaRef ds:uri="6535e9ed-6d15-412a-9ea5-41840895a26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719C908-08D0-41E5-8AAB-BAC87D06F98F}">
  <ds:schemaRefs>
    <ds:schemaRef ds:uri="2a56992b-3091-4f72-b67e-cef0353f058a"/>
    <ds:schemaRef ds:uri="6535e9ed-6d15-412a-9ea5-41840895a269"/>
    <ds:schemaRef ds:uri="66256231-e987-401e-8bdb-e6b916ead02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EML 4551-2 2019 Widescreen 190128</Template>
  <TotalTime>71</TotalTime>
  <Words>878</Words>
  <Application>Microsoft Office PowerPoint</Application>
  <PresentationFormat>Widescreen</PresentationFormat>
  <Paragraphs>287</Paragraphs>
  <Slides>33</Slides>
  <Notes>3</Notes>
  <HiddenSlides>12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Helvetica</vt:lpstr>
      <vt:lpstr>Segoe UI</vt:lpstr>
      <vt:lpstr>Wingdings</vt:lpstr>
      <vt:lpstr>Office Theme</vt:lpstr>
      <vt:lpstr>Smart Projectile</vt:lpstr>
      <vt:lpstr>PowerPoint Presentation</vt:lpstr>
      <vt:lpstr>PowerPoint Presentation</vt:lpstr>
      <vt:lpstr>Objective</vt:lpstr>
      <vt:lpstr>FCAAP Existing Model</vt:lpstr>
      <vt:lpstr>PowerPoint Presentation</vt:lpstr>
      <vt:lpstr>Assumptions</vt:lpstr>
      <vt:lpstr>Nose Cone Light Weighting </vt:lpstr>
      <vt:lpstr>Motor Housing</vt:lpstr>
      <vt:lpstr>Motor Selection</vt:lpstr>
      <vt:lpstr>Gear Selection</vt:lpstr>
      <vt:lpstr>Fin Attachment</vt:lpstr>
      <vt:lpstr>Fin Attachment</vt:lpstr>
      <vt:lpstr>Gear Connections</vt:lpstr>
      <vt:lpstr>Fin Assembly</vt:lpstr>
      <vt:lpstr>PowerPoint Presentation</vt:lpstr>
      <vt:lpstr>Motor Configuration</vt:lpstr>
      <vt:lpstr>Parts that Need to be Machined Again</vt:lpstr>
      <vt:lpstr>Budget</vt:lpstr>
      <vt:lpstr>Next Steps</vt:lpstr>
      <vt:lpstr>PowerPoint Presentation</vt:lpstr>
      <vt:lpstr>Markets and Stakeholders</vt:lpstr>
      <vt:lpstr>Fin Deflection </vt:lpstr>
      <vt:lpstr>Fin Motor Configuration 1 (Update with new CAD)</vt:lpstr>
      <vt:lpstr>Nose Cone Light Weighting (Update on Sintering?) </vt:lpstr>
      <vt:lpstr>Future Work </vt:lpstr>
      <vt:lpstr>Customer Needs Backup</vt:lpstr>
      <vt:lpstr>Markets Backup </vt:lpstr>
      <vt:lpstr>Stakeholders Backup </vt:lpstr>
      <vt:lpstr>Standard Shapes</vt:lpstr>
      <vt:lpstr>Approved Logos</vt:lpstr>
      <vt:lpstr>Color Palette</vt:lpstr>
      <vt:lpstr>APA Tables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Shayne McConomy</dc:creator>
  <cp:lastModifiedBy>Emily</cp:lastModifiedBy>
  <cp:revision>167</cp:revision>
  <dcterms:created xsi:type="dcterms:W3CDTF">2019-02-05T17:04:43Z</dcterms:created>
  <dcterms:modified xsi:type="dcterms:W3CDTF">2023-02-21T11:43:22Z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0x01010084547D8975C2DC4091A7B334CDC7DAF3</vt:lpwstr>
  </property>
  <property fmtid="{D5CDD505-2E9C-101B-9397-08002B2CF9AE}" pid="3" name="MediaServiceImageTags">
    <vt:lpwstr/>
  </property>
</Properties>
</file>